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9"/>
  </p:notesMasterIdLst>
  <p:handoutMasterIdLst>
    <p:handoutMasterId r:id="rId70"/>
  </p:handoutMasterIdLst>
  <p:sldIdLst>
    <p:sldId id="313" r:id="rId5"/>
    <p:sldId id="330" r:id="rId6"/>
    <p:sldId id="450" r:id="rId7"/>
    <p:sldId id="454" r:id="rId8"/>
    <p:sldId id="325" r:id="rId9"/>
    <p:sldId id="331" r:id="rId10"/>
    <p:sldId id="451" r:id="rId11"/>
    <p:sldId id="333" r:id="rId12"/>
    <p:sldId id="452" r:id="rId13"/>
    <p:sldId id="453" r:id="rId14"/>
    <p:sldId id="467" r:id="rId15"/>
    <p:sldId id="455" r:id="rId16"/>
    <p:sldId id="456" r:id="rId17"/>
    <p:sldId id="375" r:id="rId18"/>
    <p:sldId id="408" r:id="rId19"/>
    <p:sldId id="410" r:id="rId20"/>
    <p:sldId id="411" r:id="rId21"/>
    <p:sldId id="326" r:id="rId22"/>
    <p:sldId id="423" r:id="rId23"/>
    <p:sldId id="426" r:id="rId24"/>
    <p:sldId id="424" r:id="rId25"/>
    <p:sldId id="327" r:id="rId26"/>
    <p:sldId id="425" r:id="rId27"/>
    <p:sldId id="427" r:id="rId28"/>
    <p:sldId id="429" r:id="rId29"/>
    <p:sldId id="328" r:id="rId30"/>
    <p:sldId id="321" r:id="rId31"/>
    <p:sldId id="461" r:id="rId32"/>
    <p:sldId id="462" r:id="rId33"/>
    <p:sldId id="463" r:id="rId34"/>
    <p:sldId id="464" r:id="rId35"/>
    <p:sldId id="465" r:id="rId36"/>
    <p:sldId id="436" r:id="rId37"/>
    <p:sldId id="320" r:id="rId38"/>
    <p:sldId id="314" r:id="rId39"/>
    <p:sldId id="316" r:id="rId40"/>
    <p:sldId id="315" r:id="rId41"/>
    <p:sldId id="431" r:id="rId42"/>
    <p:sldId id="432" r:id="rId43"/>
    <p:sldId id="433" r:id="rId44"/>
    <p:sldId id="322" r:id="rId45"/>
    <p:sldId id="317" r:id="rId46"/>
    <p:sldId id="437" r:id="rId47"/>
    <p:sldId id="435" r:id="rId48"/>
    <p:sldId id="434" r:id="rId49"/>
    <p:sldId id="319" r:id="rId50"/>
    <p:sldId id="438" r:id="rId51"/>
    <p:sldId id="457" r:id="rId52"/>
    <p:sldId id="458" r:id="rId53"/>
    <p:sldId id="459" r:id="rId54"/>
    <p:sldId id="460" r:id="rId55"/>
    <p:sldId id="439" r:id="rId56"/>
    <p:sldId id="443" r:id="rId57"/>
    <p:sldId id="441" r:id="rId58"/>
    <p:sldId id="440" r:id="rId59"/>
    <p:sldId id="442" r:id="rId60"/>
    <p:sldId id="447" r:id="rId61"/>
    <p:sldId id="444" r:id="rId62"/>
    <p:sldId id="445" r:id="rId63"/>
    <p:sldId id="446" r:id="rId64"/>
    <p:sldId id="323" r:id="rId65"/>
    <p:sldId id="448" r:id="rId66"/>
    <p:sldId id="449" r:id="rId67"/>
    <p:sldId id="466" r:id="rId6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CF820-431A-7B03-0B65-E71D54E03506}" name="Margit Aas Onstein" initials="MAO" userId="S::MO244@kirken.no::9ff3eb49-924a-4758-a4a1-0aefdad4b866" providerId="AD"/>
  <p188:author id="{93A69B55-76D4-1F0A-C174-BB66D319D14A}" name="Lita Breitenberg" initials="LB" userId="S::LB747@kirken.no::87ec5b9d-1f2d-4920-8c45-0eabc9b15dad" providerId="AD"/>
  <p188:author id="{DF82C25E-CD82-E0A6-15CF-753F71CE7FF1}" name="Margit Aas Onstein" initials="MO" userId="S::mo244@kirken.no::9ff3eb49-924a-4758-a4a1-0aefdad4b866" providerId="AD"/>
  <p188:author id="{2C8FDC8C-8876-6C4A-C6E0-2918D0305F8A}" name="Siv Thompson" initials="ST" userId="S::st362@kirken.no::a11576cb-1c8b-47db-ab49-800231b8a271" providerId="AD"/>
  <p188:author id="{C901B2CC-4779-5897-0C0C-4C6733886451}" name="Andreas Henriksen Aarflot" initials="AHA" userId="S::AA333@kirken.no::35fc4c65-a2bd-4730-9e18-305ef5935152" providerId="AD"/>
  <p188:author id="{66F2D6F8-F506-236E-CABA-1333D14B3BEE}" name="Lita Breitenberg" initials="LB" userId="S::lb747@kirken.no::87ec5b9d-1f2d-4920-8c45-0eabc9b15d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EAFB2-D7C3-423C-A6D5-0F93CB954D98}" v="3" dt="2022-11-24T12:56:35.22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2802" y="1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24.11.2022</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24.11.2022</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Om kurset</a:t>
            </a:r>
          </a:p>
          <a:p>
            <a:r>
              <a:rPr lang="nb-NO"/>
              <a:t>Kurset er delt opp etter de ulike valgfasene. I tillegg er gjennomføringsfasen delt opp i en generell del, en del om forhåndsstemming og en del om valgting. </a:t>
            </a:r>
          </a:p>
          <a:p>
            <a:endParaRPr lang="nb-NO"/>
          </a:p>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a:t>
            </a:fld>
            <a:endParaRPr lang="nb-NO" sz="800"/>
          </a:p>
        </p:txBody>
      </p:sp>
    </p:spTree>
    <p:extLst>
      <p:ext uri="{BB962C8B-B14F-4D97-AF65-F5344CB8AC3E}">
        <p14:creationId xmlns:p14="http://schemas.microsoft.com/office/powerpoint/2010/main" val="133585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Tips: vis gjerne filmen her, eller gjør en fysisk demonstrasjon, eller la deltakerne få prøve seg som stemmemottakere.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44</a:t>
            </a:fld>
            <a:endParaRPr lang="nb-NO" sz="800"/>
          </a:p>
        </p:txBody>
      </p:sp>
    </p:spTree>
    <p:extLst>
      <p:ext uri="{BB962C8B-B14F-4D97-AF65-F5344CB8AC3E}">
        <p14:creationId xmlns:p14="http://schemas.microsoft.com/office/powerpoint/2010/main" val="194552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Stemmegivinger i særskilt omslag kan for eksempel være: </a:t>
            </a:r>
          </a:p>
          <a:p>
            <a:pPr marL="171450" indent="-171450">
              <a:buFontTx/>
              <a:buChar char="-"/>
            </a:pPr>
            <a:r>
              <a:rPr lang="nb-NO" dirty="0"/>
              <a:t>Fra velgere som stemte i en annen stemmekrets (eller et annet sokn hvis man tar imot stemmer i hele fellesrådsområdet).</a:t>
            </a:r>
          </a:p>
          <a:p>
            <a:pPr marL="171450" indent="-171450">
              <a:buFontTx/>
              <a:buChar char="-"/>
            </a:pPr>
            <a:r>
              <a:rPr lang="nb-NO" dirty="0"/>
              <a:t>Fra velgere som allerede var krysset av i manntall, men som insisterte på å avgi ny stemme. </a:t>
            </a:r>
          </a:p>
          <a:p>
            <a:pPr marL="171450" indent="-171450">
              <a:buFontTx/>
              <a:buChar char="-"/>
            </a:pPr>
            <a:r>
              <a:rPr lang="nb-NO" dirty="0"/>
              <a:t>Fra velger som ikke stod i manntallet i soknet.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50</a:t>
            </a:fld>
            <a:endParaRPr lang="nb-NO" sz="800"/>
          </a:p>
        </p:txBody>
      </p:sp>
    </p:spTree>
    <p:extLst>
      <p:ext uri="{BB962C8B-B14F-4D97-AF65-F5344CB8AC3E}">
        <p14:creationId xmlns:p14="http://schemas.microsoft.com/office/powerpoint/2010/main" val="47903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Hvis det kommer spørsmål om hvorfor man skal telle stemmesedlene til valg av bispedømmeråd og Kirkemøtet, er det forklart sånn i Valghåndboken punkt 9.7.3.2: </a:t>
            </a:r>
          </a:p>
          <a:p>
            <a:r>
              <a:rPr lang="nb-NO" sz="1800" b="0" i="0" u="none" strike="noStrike" baseline="0">
                <a:solidFill>
                  <a:srgbClr val="000000"/>
                </a:solidFill>
                <a:latin typeface="Nunito Sans" pitchFamily="2" charset="0"/>
              </a:rPr>
              <a:t>	Grunnen til at man må telle stemmesedlene ved valg av leke til bispedømmeråd og Kirkemøtet lokalt før man sender dem fra seg til bispedømmerådet er for å hindre valgfusk eller andre feil. Siden 	stemmesedlene skal sendes, er det viktig å vite hvor mange stemmesedler det var til de ulike listene før de ble sendt. Da kan valgrådet i bispedømmet fange opp hvis stemmesedler har blitt borte på 	veien. Dette er derfor en viktig del av valgstyrets ansvar for å sikre at valget blir gjennomført korrekt.</a:t>
            </a:r>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55</a:t>
            </a:fld>
            <a:endParaRPr lang="nb-NO" sz="800"/>
          </a:p>
        </p:txBody>
      </p:sp>
    </p:spTree>
    <p:extLst>
      <p:ext uri="{BB962C8B-B14F-4D97-AF65-F5344CB8AC3E}">
        <p14:creationId xmlns:p14="http://schemas.microsoft.com/office/powerpoint/2010/main" val="171632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OBS: denne gjelder ved flertallsvalg. Sokn med flere lister vil få egen veiledning fra Kirkerådet.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56</a:t>
            </a:fld>
            <a:endParaRPr lang="nb-NO" sz="800"/>
          </a:p>
        </p:txBody>
      </p:sp>
    </p:spTree>
    <p:extLst>
      <p:ext uri="{BB962C8B-B14F-4D97-AF65-F5344CB8AC3E}">
        <p14:creationId xmlns:p14="http://schemas.microsoft.com/office/powerpoint/2010/main" val="328159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Tips: </a:t>
            </a:r>
            <a:r>
              <a:rPr lang="nb-NO" dirty="0"/>
              <a:t>Legg gjerne inn konkret informasjon om hvordan dette løses i ditt bispedømme her.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57</a:t>
            </a:fld>
            <a:endParaRPr lang="nb-NO" sz="800"/>
          </a:p>
        </p:txBody>
      </p:sp>
    </p:spTree>
    <p:extLst>
      <p:ext uri="{BB962C8B-B14F-4D97-AF65-F5344CB8AC3E}">
        <p14:creationId xmlns:p14="http://schemas.microsoft.com/office/powerpoint/2010/main" val="1549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Bruk valghåndboken og sjekklistene aktivt i arbeidet! </a:t>
            </a:r>
          </a:p>
          <a:p>
            <a:endParaRPr lang="nb-NO"/>
          </a:p>
          <a:p>
            <a:r>
              <a:rPr lang="nb-NO"/>
              <a:t>Til den som gjennomfører kurs:</a:t>
            </a:r>
          </a:p>
          <a:p>
            <a:r>
              <a:rPr lang="nb-NO"/>
              <a:t>Merk at det denne gangen er fire valghåndbøker, men det er den første som er relevant for de som gjennomfører valg lokalt.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8</a:t>
            </a:fld>
            <a:endParaRPr lang="nb-NO" sz="800"/>
          </a:p>
        </p:txBody>
      </p:sp>
    </p:spTree>
    <p:extLst>
      <p:ext uri="{BB962C8B-B14F-4D97-AF65-F5344CB8AC3E}">
        <p14:creationId xmlns:p14="http://schemas.microsoft.com/office/powerpoint/2010/main" val="377714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19</a:t>
            </a:fld>
            <a:endParaRPr lang="nb-NO" sz="800"/>
          </a:p>
        </p:txBody>
      </p:sp>
    </p:spTree>
    <p:extLst>
      <p:ext uri="{BB962C8B-B14F-4D97-AF65-F5344CB8AC3E}">
        <p14:creationId xmlns:p14="http://schemas.microsoft.com/office/powerpoint/2010/main" val="31637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Some-poster (Sosiale Medier-poster)</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21</a:t>
            </a:fld>
            <a:endParaRPr lang="nb-NO" sz="800"/>
          </a:p>
        </p:txBody>
      </p:sp>
    </p:spTree>
    <p:extLst>
      <p:ext uri="{BB962C8B-B14F-4D97-AF65-F5344CB8AC3E}">
        <p14:creationId xmlns:p14="http://schemas.microsoft.com/office/powerpoint/2010/main" val="282134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Grunnen til at det er viktig å bare ha ett eksemplar av manntallet er for å sikre at ingen får stemme flere ganger. Hvis man har flere avkryssingsmanntall kan noen bli krysset av flere steder og dermed få mulighet til å avgi mer enn en stemme.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33</a:t>
            </a:fld>
            <a:endParaRPr lang="nb-NO" sz="800"/>
          </a:p>
        </p:txBody>
      </p:sp>
    </p:spTree>
    <p:extLst>
      <p:ext uri="{BB962C8B-B14F-4D97-AF65-F5344CB8AC3E}">
        <p14:creationId xmlns:p14="http://schemas.microsoft.com/office/powerpoint/2010/main" val="378699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Tips: vis gjerne filmen her, eller gjør en fysisk demonstrasjon, eller la deltakerne få prøve seg som stemmemottakere. </a:t>
            </a:r>
          </a:p>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38</a:t>
            </a:fld>
            <a:endParaRPr lang="nb-NO" sz="800"/>
          </a:p>
        </p:txBody>
      </p:sp>
    </p:spTree>
    <p:extLst>
      <p:ext uri="{BB962C8B-B14F-4D97-AF65-F5344CB8AC3E}">
        <p14:creationId xmlns:p14="http://schemas.microsoft.com/office/powerpoint/2010/main" val="121570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Om velgeren ikke har med valgkortet, skal velgeren påføre navn, fødselsdato og adresse på omslagskonvolutten. </a:t>
            </a:r>
            <a:r>
              <a:rPr lang="nn-NO" dirty="0"/>
              <a:t>Det er her viktig med nok informasjon så det blir </a:t>
            </a:r>
            <a:r>
              <a:rPr lang="nn-NO" dirty="0" err="1"/>
              <a:t>mulig</a:t>
            </a:r>
            <a:r>
              <a:rPr lang="nn-NO" dirty="0"/>
              <a:t> å </a:t>
            </a:r>
            <a:r>
              <a:rPr lang="nn-NO" dirty="0" err="1"/>
              <a:t>entydig</a:t>
            </a:r>
            <a:r>
              <a:rPr lang="nn-NO" dirty="0"/>
              <a:t> identifisere </a:t>
            </a:r>
            <a:r>
              <a:rPr lang="nn-NO" dirty="0" err="1"/>
              <a:t>velegeren</a:t>
            </a:r>
            <a:r>
              <a:rPr lang="nn-NO" dirty="0"/>
              <a:t> ut frå </a:t>
            </a:r>
            <a:r>
              <a:rPr lang="nn-NO" dirty="0" err="1"/>
              <a:t>opplysningene</a:t>
            </a:r>
            <a:r>
              <a:rPr lang="nn-NO" dirty="0"/>
              <a:t>. Dersom en legger ved </a:t>
            </a:r>
            <a:r>
              <a:rPr lang="nn-NO" dirty="0" err="1"/>
              <a:t>valgkortet</a:t>
            </a:r>
            <a:r>
              <a:rPr lang="nn-NO" dirty="0"/>
              <a:t> i omslagskonvolutten, bør </a:t>
            </a:r>
            <a:r>
              <a:rPr lang="nn-NO" dirty="0" err="1"/>
              <a:t>stemmemottaker</a:t>
            </a:r>
            <a:r>
              <a:rPr lang="nn-NO" dirty="0"/>
              <a:t> skrive </a:t>
            </a:r>
            <a:r>
              <a:rPr lang="nn-NO" dirty="0" err="1"/>
              <a:t>utenpå</a:t>
            </a:r>
            <a:r>
              <a:rPr lang="nn-NO" dirty="0"/>
              <a:t> omslagskonvolutten at en finner </a:t>
            </a:r>
            <a:r>
              <a:rPr lang="nn-NO" dirty="0" err="1"/>
              <a:t>valgkortet</a:t>
            </a:r>
            <a:r>
              <a:rPr lang="nn-NO" dirty="0"/>
              <a:t> i konvolutten.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Skjema for mottak av forhåndsstemmer kan lastes ned fra ressursbanken fra 1. januar 2023.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39</a:t>
            </a:fld>
            <a:endParaRPr lang="nb-NO" sz="800"/>
          </a:p>
        </p:txBody>
      </p:sp>
    </p:spTree>
    <p:extLst>
      <p:ext uri="{BB962C8B-B14F-4D97-AF65-F5344CB8AC3E}">
        <p14:creationId xmlns:p14="http://schemas.microsoft.com/office/powerpoint/2010/main" val="181829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Om velgeren ikke har med valgkortet, skal velgeren påføre navn, fødselsdato og adresse på omslagskonvolutten. </a:t>
            </a:r>
            <a:r>
              <a:rPr lang="nn-NO" dirty="0"/>
              <a:t>Det er her viktig med nok informasjon så det blir </a:t>
            </a:r>
            <a:r>
              <a:rPr lang="nn-NO" dirty="0" err="1"/>
              <a:t>mulig</a:t>
            </a:r>
            <a:r>
              <a:rPr lang="nn-NO" dirty="0"/>
              <a:t> å </a:t>
            </a:r>
            <a:r>
              <a:rPr lang="nn-NO" dirty="0" err="1"/>
              <a:t>entydig</a:t>
            </a:r>
            <a:r>
              <a:rPr lang="nn-NO" dirty="0"/>
              <a:t> identifisere </a:t>
            </a:r>
            <a:r>
              <a:rPr lang="nn-NO" dirty="0" err="1"/>
              <a:t>velegeren</a:t>
            </a:r>
            <a:r>
              <a:rPr lang="nn-NO" dirty="0"/>
              <a:t> ut frå </a:t>
            </a:r>
            <a:r>
              <a:rPr lang="nn-NO" dirty="0" err="1"/>
              <a:t>opplysningene</a:t>
            </a:r>
            <a:r>
              <a:rPr lang="nn-NO" dirty="0"/>
              <a:t>. Dersom en legger ved </a:t>
            </a:r>
            <a:r>
              <a:rPr lang="nn-NO" dirty="0" err="1"/>
              <a:t>valgkortet</a:t>
            </a:r>
            <a:r>
              <a:rPr lang="nn-NO" dirty="0"/>
              <a:t> i omslagskonvolutten, bør </a:t>
            </a:r>
            <a:r>
              <a:rPr lang="nn-NO" dirty="0" err="1"/>
              <a:t>stemmemottaker</a:t>
            </a:r>
            <a:r>
              <a:rPr lang="nn-NO" dirty="0"/>
              <a:t> skrive </a:t>
            </a:r>
            <a:r>
              <a:rPr lang="nn-NO" dirty="0" err="1"/>
              <a:t>utenpå</a:t>
            </a:r>
            <a:r>
              <a:rPr lang="nn-NO" dirty="0"/>
              <a:t> omslagskonvolutten at en finner </a:t>
            </a:r>
            <a:r>
              <a:rPr lang="nn-NO" dirty="0" err="1"/>
              <a:t>valgkortet</a:t>
            </a:r>
            <a:r>
              <a:rPr lang="nn-NO" dirty="0"/>
              <a:t> i </a:t>
            </a:r>
            <a:r>
              <a:rPr lang="nn-NO"/>
              <a:t>konvolutten.</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Skjema for mottak av forhåndsstemmer kan lastes ned fra ressursbanken fra 1. januar 2023.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40</a:t>
            </a:fld>
            <a:endParaRPr lang="nb-NO" sz="800"/>
          </a:p>
        </p:txBody>
      </p:sp>
    </p:spTree>
    <p:extLst>
      <p:ext uri="{BB962C8B-B14F-4D97-AF65-F5344CB8AC3E}">
        <p14:creationId xmlns:p14="http://schemas.microsoft.com/office/powerpoint/2010/main" val="132012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OBS: Hvis man ønsker å ha stemmegiving i forbindelse med gudstjeneste og kommunen har søndagsvalg må man sørge for nok tid til å få fraktet avkryssingsmanntall fra ett valglokale til ett/flere andre.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42</a:t>
            </a:fld>
            <a:endParaRPr lang="nb-NO" sz="800"/>
          </a:p>
        </p:txBody>
      </p:sp>
    </p:spTree>
    <p:extLst>
      <p:ext uri="{BB962C8B-B14F-4D97-AF65-F5344CB8AC3E}">
        <p14:creationId xmlns:p14="http://schemas.microsoft.com/office/powerpoint/2010/main" val="205726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24.11.2022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24.11.2022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24.11.2022</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24.11.2022</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24.11.2022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24.11.2022</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24.11.2022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24.11.2022</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Sett inn tekst </a:t>
            </a:r>
            <a:r>
              <a:rPr lang="nb-NO" noProof="0" err="1"/>
              <a:t>f.eks</a:t>
            </a:r>
            <a:r>
              <a:rPr lang="nb-NO" noProof="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24.11.2022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2353"/>
            <a:ext cx="10972800" cy="932266"/>
          </a:xfrm>
          <a:prstGeom prst="rect">
            <a:avLst/>
          </a:prstGeom>
        </p:spPr>
        <p:txBody>
          <a:bodyPr/>
          <a:lstStyle>
            <a:lvl1pPr algn="l">
              <a:defRPr sz="3400" cap="all" baseline="0">
                <a:latin typeface="Georgia"/>
              </a:defRPr>
            </a:lvl1pPr>
          </a:lstStyle>
          <a:p>
            <a:r>
              <a:rPr lang="nb-NO"/>
              <a:t>Click to </a:t>
            </a:r>
            <a:r>
              <a:rPr lang="nb-NO" err="1"/>
              <a:t>edit</a:t>
            </a:r>
            <a:r>
              <a:rPr lang="nb-NO"/>
              <a:t> Master </a:t>
            </a:r>
            <a:r>
              <a:rPr lang="nb-NO" err="1"/>
              <a:t>title</a:t>
            </a:r>
            <a:r>
              <a:rPr lang="nb-NO"/>
              <a:t> style</a:t>
            </a:r>
            <a:endParaRPr lang="en-US"/>
          </a:p>
        </p:txBody>
      </p:sp>
      <p:sp>
        <p:nvSpPr>
          <p:cNvPr id="3" name="Content Placeholder 2"/>
          <p:cNvSpPr>
            <a:spLocks noGrp="1"/>
          </p:cNvSpPr>
          <p:nvPr>
            <p:ph idx="1"/>
          </p:nvPr>
        </p:nvSpPr>
        <p:spPr>
          <a:xfrm>
            <a:off x="609600" y="1600202"/>
            <a:ext cx="109728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a:t>Click to </a:t>
            </a:r>
            <a:r>
              <a:rPr lang="nb-NO" err="1"/>
              <a:t>edit</a:t>
            </a:r>
            <a:r>
              <a:rPr lang="nb-NO"/>
              <a:t> Master </a:t>
            </a:r>
            <a:r>
              <a:rPr lang="nb-NO" err="1"/>
              <a:t>text</a:t>
            </a:r>
            <a:r>
              <a:rPr lang="nb-NO"/>
              <a:t> styles</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4031B244-5DE1-884A-885B-F03223C1AA86}" type="datetimeFigureOut">
              <a:rPr lang="en-US" smtClean="0"/>
              <a:t>11/24/2022</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8" name="Plassholder for tekst 7"/>
          <p:cNvSpPr>
            <a:spLocks noGrp="1"/>
          </p:cNvSpPr>
          <p:nvPr>
            <p:ph type="body" sz="quarter" idx="12" hasCustomPrompt="1"/>
          </p:nvPr>
        </p:nvSpPr>
        <p:spPr>
          <a:xfrm>
            <a:off x="10322809" y="302465"/>
            <a:ext cx="1674284" cy="369888"/>
          </a:xfrm>
          <a:prstGeom prst="rect">
            <a:avLst/>
          </a:prstGeom>
        </p:spPr>
        <p:txBody>
          <a:bodyPr/>
          <a:lstStyle>
            <a:lvl1pPr marL="0" indent="0">
              <a:buNone/>
              <a:defRPr sz="1800"/>
            </a:lvl1pPr>
          </a:lstStyle>
          <a:p>
            <a:pPr lvl="0"/>
            <a:r>
              <a:rPr lang="nb-NO"/>
              <a:t>§ hjemmel</a:t>
            </a:r>
          </a:p>
        </p:txBody>
      </p:sp>
    </p:spTree>
    <p:extLst>
      <p:ext uri="{BB962C8B-B14F-4D97-AF65-F5344CB8AC3E}">
        <p14:creationId xmlns:p14="http://schemas.microsoft.com/office/powerpoint/2010/main" val="41132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24.11.2022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24.11.2022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24.11.2022</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7"/>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 id="214748368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18.xml"/><Relationship Id="rId7"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2.xml"/><Relationship Id="rId9" Type="http://schemas.openxmlformats.org/officeDocument/2006/relationships/slide" Target="slide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hyperlink" Target="https://ressursbanken.kirken.no/kirkeval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834D386-F5CE-494A-9538-EED29A3AEC78}"/>
              </a:ext>
            </a:extLst>
          </p:cNvPr>
          <p:cNvSpPr>
            <a:spLocks noGrp="1"/>
          </p:cNvSpPr>
          <p:nvPr>
            <p:ph type="dt" sz="half" idx="10"/>
          </p:nvPr>
        </p:nvSpPr>
        <p:spPr/>
        <p:txBody>
          <a:bodyPr/>
          <a:lstStyle/>
          <a:p>
            <a:fld id="{C08CBCE2-CDEC-5E4A-8C98-F125190FEF95}" type="datetime1">
              <a:rPr lang="nb-NO" smtClean="0"/>
              <a:t>24.11.2022</a:t>
            </a:fld>
            <a:endParaRPr lang="nb-NO"/>
          </a:p>
        </p:txBody>
      </p:sp>
      <p:sp>
        <p:nvSpPr>
          <p:cNvPr id="3" name="Plassholder for lysbildenummer 2">
            <a:extLst>
              <a:ext uri="{FF2B5EF4-FFF2-40B4-BE49-F238E27FC236}">
                <a16:creationId xmlns:a16="http://schemas.microsoft.com/office/drawing/2014/main" id="{C6449541-3544-48D0-9655-809DE5DC46D8}"/>
              </a:ext>
            </a:extLst>
          </p:cNvPr>
          <p:cNvSpPr>
            <a:spLocks noGrp="1"/>
          </p:cNvSpPr>
          <p:nvPr>
            <p:ph type="sldNum" sz="quarter" idx="12"/>
          </p:nvPr>
        </p:nvSpPr>
        <p:spPr/>
        <p:txBody>
          <a:bodyPr/>
          <a:lstStyle/>
          <a:p>
            <a:fld id="{46765B28-40BF-0A46-BB8F-30D004035CD9}" type="slidenum">
              <a:rPr lang="nb-NO" smtClean="0"/>
              <a:pPr/>
              <a:t>1</a:t>
            </a:fld>
            <a:endParaRPr lang="nb-NO"/>
          </a:p>
        </p:txBody>
      </p:sp>
      <p:sp>
        <p:nvSpPr>
          <p:cNvPr id="4" name="Tittel 3">
            <a:extLst>
              <a:ext uri="{FF2B5EF4-FFF2-40B4-BE49-F238E27FC236}">
                <a16:creationId xmlns:a16="http://schemas.microsoft.com/office/drawing/2014/main" id="{56B731B9-5462-4839-B3C6-D62E563F731C}"/>
              </a:ext>
            </a:extLst>
          </p:cNvPr>
          <p:cNvSpPr>
            <a:spLocks noGrp="1"/>
          </p:cNvSpPr>
          <p:nvPr>
            <p:ph type="ctrTitle"/>
          </p:nvPr>
        </p:nvSpPr>
        <p:spPr/>
        <p:txBody>
          <a:bodyPr/>
          <a:lstStyle/>
          <a:p>
            <a:r>
              <a:rPr lang="nb-NO"/>
              <a:t>Kurs i lokal valggjennomføring</a:t>
            </a:r>
          </a:p>
        </p:txBody>
      </p:sp>
      <p:sp>
        <p:nvSpPr>
          <p:cNvPr id="5" name="Undertittel 4">
            <a:extLst>
              <a:ext uri="{FF2B5EF4-FFF2-40B4-BE49-F238E27FC236}">
                <a16:creationId xmlns:a16="http://schemas.microsoft.com/office/drawing/2014/main" id="{A2C6B37B-3BEF-4E69-B63F-05F513EE4A4B}"/>
              </a:ext>
            </a:extLst>
          </p:cNvPr>
          <p:cNvSpPr>
            <a:spLocks noGrp="1"/>
          </p:cNvSpPr>
          <p:nvPr>
            <p:ph type="subTitle" idx="1"/>
          </p:nvPr>
        </p:nvSpPr>
        <p:spPr>
          <a:xfrm>
            <a:off x="617403" y="3717069"/>
            <a:ext cx="10944224" cy="2347316"/>
          </a:xfrm>
        </p:spPr>
        <p:txBody>
          <a:bodyPr/>
          <a:lstStyle/>
          <a:p>
            <a:r>
              <a:rPr lang="nb-NO" dirty="0"/>
              <a:t>Versjon 1.1</a:t>
            </a:r>
          </a:p>
        </p:txBody>
      </p:sp>
    </p:spTree>
    <p:extLst>
      <p:ext uri="{BB962C8B-B14F-4D97-AF65-F5344CB8AC3E}">
        <p14:creationId xmlns:p14="http://schemas.microsoft.com/office/powerpoint/2010/main" val="283175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21D5A-2DD5-411F-BCF2-E3A4D07CE006}"/>
              </a:ext>
            </a:extLst>
          </p:cNvPr>
          <p:cNvSpPr>
            <a:spLocks noGrp="1"/>
          </p:cNvSpPr>
          <p:nvPr>
            <p:ph type="title"/>
          </p:nvPr>
        </p:nvSpPr>
        <p:spPr/>
        <p:txBody>
          <a:bodyPr/>
          <a:lstStyle/>
          <a:p>
            <a:r>
              <a:rPr lang="nb-NO"/>
              <a:t>Kirkevalget.no</a:t>
            </a:r>
          </a:p>
        </p:txBody>
      </p:sp>
      <p:sp>
        <p:nvSpPr>
          <p:cNvPr id="3" name="Plassholder for innhold 2">
            <a:extLst>
              <a:ext uri="{FF2B5EF4-FFF2-40B4-BE49-F238E27FC236}">
                <a16:creationId xmlns:a16="http://schemas.microsoft.com/office/drawing/2014/main" id="{4D9EE39E-3D90-44CB-92C8-14C2602A7353}"/>
              </a:ext>
            </a:extLst>
          </p:cNvPr>
          <p:cNvSpPr>
            <a:spLocks noGrp="1"/>
          </p:cNvSpPr>
          <p:nvPr>
            <p:ph idx="1"/>
          </p:nvPr>
        </p:nvSpPr>
        <p:spPr/>
        <p:txBody>
          <a:bodyPr vert="horz" lIns="0" tIns="0" rIns="0" bIns="0" rtlCol="0" anchor="t">
            <a:noAutofit/>
          </a:bodyPr>
          <a:lstStyle/>
          <a:p>
            <a:r>
              <a:rPr lang="nb-NO"/>
              <a:t>Informasjon rettet mot velgere </a:t>
            </a:r>
          </a:p>
          <a:p>
            <a:pPr lvl="1"/>
            <a:r>
              <a:rPr lang="nb-NO">
                <a:cs typeface="Arial"/>
              </a:rPr>
              <a:t>Hva og hvorfor kirkevalg, hvorfor bør man stemme i kirkevalget</a:t>
            </a:r>
          </a:p>
          <a:p>
            <a:pPr lvl="1"/>
            <a:r>
              <a:rPr lang="nb-NO">
                <a:cs typeface="Arial"/>
              </a:rPr>
              <a:t>Siden har også informasjon rettet mot de som ønsker å stille til valg</a:t>
            </a:r>
          </a:p>
          <a:p>
            <a:r>
              <a:rPr lang="nb-NO">
                <a:cs typeface="Arial"/>
              </a:rPr>
              <a:t>Vil hente informasjon direkte fra valgmodulen i medlemsregisteret slik at velgerne kan finne informasjon om lister og kandidater</a:t>
            </a:r>
          </a:p>
          <a:p>
            <a:pPr lvl="1"/>
            <a:r>
              <a:rPr lang="nb-NO">
                <a:cs typeface="Arial"/>
              </a:rPr>
              <a:t>For at velgerne skal vite hva og hvem de kan stemme på er det viktig at det fylles ut mest mulig informasjon om kandidatene i valgmodulen</a:t>
            </a:r>
          </a:p>
        </p:txBody>
      </p:sp>
      <p:sp>
        <p:nvSpPr>
          <p:cNvPr id="4" name="Plassholder for dato 3">
            <a:extLst>
              <a:ext uri="{FF2B5EF4-FFF2-40B4-BE49-F238E27FC236}">
                <a16:creationId xmlns:a16="http://schemas.microsoft.com/office/drawing/2014/main" id="{22950280-99CF-48B9-AB29-AD5B415995A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14FCD22-7128-455C-920F-323B5EF70DDB}"/>
              </a:ext>
            </a:extLst>
          </p:cNvPr>
          <p:cNvSpPr>
            <a:spLocks noGrp="1"/>
          </p:cNvSpPr>
          <p:nvPr>
            <p:ph type="sldNum" sz="quarter" idx="12"/>
          </p:nvPr>
        </p:nvSpPr>
        <p:spPr/>
        <p:txBody>
          <a:bodyPr/>
          <a:lstStyle/>
          <a:p>
            <a:fld id="{46765B28-40BF-0A46-BB8F-30D004035CD9}" type="slidenum">
              <a:rPr lang="nb-NO" smtClean="0"/>
              <a:t>10</a:t>
            </a:fld>
            <a:endParaRPr lang="nb-NO"/>
          </a:p>
        </p:txBody>
      </p:sp>
    </p:spTree>
    <p:extLst>
      <p:ext uri="{BB962C8B-B14F-4D97-AF65-F5344CB8AC3E}">
        <p14:creationId xmlns:p14="http://schemas.microsoft.com/office/powerpoint/2010/main" val="2518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A4AC55-C3A2-411F-94AF-10FC058E9519}"/>
              </a:ext>
            </a:extLst>
          </p:cNvPr>
          <p:cNvSpPr>
            <a:spLocks noGrp="1"/>
          </p:cNvSpPr>
          <p:nvPr>
            <p:ph type="title"/>
          </p:nvPr>
        </p:nvSpPr>
        <p:spPr/>
        <p:txBody>
          <a:bodyPr/>
          <a:lstStyle/>
          <a:p>
            <a:r>
              <a:rPr lang="nb-NO"/>
              <a:t>Begreper og forkortelser</a:t>
            </a:r>
          </a:p>
        </p:txBody>
      </p:sp>
      <p:sp>
        <p:nvSpPr>
          <p:cNvPr id="3" name="Plassholder for innhold 2">
            <a:extLst>
              <a:ext uri="{FF2B5EF4-FFF2-40B4-BE49-F238E27FC236}">
                <a16:creationId xmlns:a16="http://schemas.microsoft.com/office/drawing/2014/main" id="{7BB191A7-CD66-4919-A3D1-2FEC1B5A3E91}"/>
              </a:ext>
            </a:extLst>
          </p:cNvPr>
          <p:cNvSpPr>
            <a:spLocks noGrp="1"/>
          </p:cNvSpPr>
          <p:nvPr>
            <p:ph sz="half" idx="1"/>
          </p:nvPr>
        </p:nvSpPr>
        <p:spPr/>
        <p:txBody>
          <a:bodyPr/>
          <a:lstStyle/>
          <a:p>
            <a:r>
              <a:rPr lang="nb-NO" sz="1800" b="1"/>
              <a:t>Valgting</a:t>
            </a:r>
            <a:r>
              <a:rPr lang="nb-NO" sz="1800"/>
              <a:t>: Valgdagene, til forskjell fra forhåndsstemmeperioden</a:t>
            </a:r>
          </a:p>
          <a:p>
            <a:r>
              <a:rPr lang="nb-NO" sz="1800" b="1"/>
              <a:t>Stemmestyre</a:t>
            </a:r>
            <a:r>
              <a:rPr lang="nb-NO" sz="1800"/>
              <a:t>: Oppnevnes av valgstyret når valgting skal holdes på flere steder. Administrerer stemmegivningen på hvert sted.</a:t>
            </a:r>
          </a:p>
          <a:p>
            <a:r>
              <a:rPr lang="nb-NO" sz="1800" b="1"/>
              <a:t>Valgstyre</a:t>
            </a:r>
            <a:r>
              <a:rPr lang="nb-NO" sz="1800"/>
              <a:t>: Menighetsrådet utgjør valgstyret. Ansvarlig for forberedelse og ledelse av valget.</a:t>
            </a:r>
          </a:p>
          <a:p>
            <a:r>
              <a:rPr lang="nb-NO" sz="1800" b="1"/>
              <a:t>Valgråd</a:t>
            </a:r>
            <a:r>
              <a:rPr lang="nb-NO" sz="1800"/>
              <a:t>: Oppnevnes av bispedømmerådet. Valgmyndighet for en del spørsmål i forbindelse med valg av bispedømmeråd og Kirkemøtet.</a:t>
            </a:r>
          </a:p>
          <a:p>
            <a:r>
              <a:rPr lang="nb-NO" sz="1800" b="1"/>
              <a:t>Manntall</a:t>
            </a:r>
            <a:r>
              <a:rPr lang="nb-NO" sz="1800"/>
              <a:t>: Oversikt over alle i stemmekretsen/soknet som har stemmerett</a:t>
            </a:r>
          </a:p>
          <a:p>
            <a:endParaRPr lang="nb-NO"/>
          </a:p>
        </p:txBody>
      </p:sp>
      <p:sp>
        <p:nvSpPr>
          <p:cNvPr id="4" name="Plassholder for innhold 3">
            <a:extLst>
              <a:ext uri="{FF2B5EF4-FFF2-40B4-BE49-F238E27FC236}">
                <a16:creationId xmlns:a16="http://schemas.microsoft.com/office/drawing/2014/main" id="{B99F14A0-A7CD-4178-A093-09336310234C}"/>
              </a:ext>
            </a:extLst>
          </p:cNvPr>
          <p:cNvSpPr>
            <a:spLocks noGrp="1"/>
          </p:cNvSpPr>
          <p:nvPr>
            <p:ph sz="half" idx="2"/>
          </p:nvPr>
        </p:nvSpPr>
        <p:spPr/>
        <p:txBody>
          <a:bodyPr/>
          <a:lstStyle/>
          <a:p>
            <a:r>
              <a:rPr lang="nb-NO" sz="1800" b="1"/>
              <a:t>Stemmekrets</a:t>
            </a:r>
            <a:r>
              <a:rPr lang="nb-NO" sz="1800"/>
              <a:t>: Geografisk inndeling i kommunen som avgjør hvor en skal stemme på valgtinget</a:t>
            </a:r>
          </a:p>
          <a:p>
            <a:r>
              <a:rPr lang="nb-NO" sz="1800" b="1"/>
              <a:t>Stemmegivning</a:t>
            </a:r>
            <a:r>
              <a:rPr lang="nb-NO" sz="1800"/>
              <a:t>: Når en velger avgir en stemme</a:t>
            </a:r>
          </a:p>
          <a:p>
            <a:r>
              <a:rPr lang="nb-NO" sz="1800" b="1"/>
              <a:t>Flertallsvalg</a:t>
            </a:r>
            <a:r>
              <a:rPr lang="nb-NO" sz="1800"/>
              <a:t>: Valgordning som brukes der det kun er én liste i valget</a:t>
            </a:r>
          </a:p>
          <a:p>
            <a:r>
              <a:rPr lang="nb-NO" sz="1800" b="1"/>
              <a:t>Forholdstallsvalg</a:t>
            </a:r>
            <a:r>
              <a:rPr lang="nb-NO" sz="1800"/>
              <a:t>: Valgordning som brukes når det er to eller flere lister i valget</a:t>
            </a:r>
          </a:p>
          <a:p>
            <a:r>
              <a:rPr lang="nb-NO" sz="1800" b="1"/>
              <a:t>MR</a:t>
            </a:r>
            <a:r>
              <a:rPr lang="nb-NO" sz="1800"/>
              <a:t>: Menighetsråd. </a:t>
            </a:r>
          </a:p>
          <a:p>
            <a:r>
              <a:rPr lang="nb-NO" sz="1800" b="1"/>
              <a:t>BDR</a:t>
            </a:r>
            <a:r>
              <a:rPr lang="nb-NO" sz="1800"/>
              <a:t>: Bispedømmeråd</a:t>
            </a:r>
          </a:p>
          <a:p>
            <a:endParaRPr lang="nb-NO"/>
          </a:p>
        </p:txBody>
      </p:sp>
      <p:sp>
        <p:nvSpPr>
          <p:cNvPr id="5" name="Plassholder for dato 4">
            <a:extLst>
              <a:ext uri="{FF2B5EF4-FFF2-40B4-BE49-F238E27FC236}">
                <a16:creationId xmlns:a16="http://schemas.microsoft.com/office/drawing/2014/main" id="{DC2A8476-8106-4137-AFD4-AE129C88C2A7}"/>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9CF471E2-891E-4619-8C7B-A2B90DE8AF7C}"/>
              </a:ext>
            </a:extLst>
          </p:cNvPr>
          <p:cNvSpPr>
            <a:spLocks noGrp="1"/>
          </p:cNvSpPr>
          <p:nvPr>
            <p:ph type="sldNum" sz="quarter" idx="12"/>
          </p:nvPr>
        </p:nvSpPr>
        <p:spPr/>
        <p:txBody>
          <a:bodyPr/>
          <a:lstStyle/>
          <a:p>
            <a:fld id="{46765B28-40BF-0A46-BB8F-30D004035CD9}" type="slidenum">
              <a:rPr lang="nb-NO" smtClean="0"/>
              <a:t>11</a:t>
            </a:fld>
            <a:endParaRPr lang="nb-NO"/>
          </a:p>
        </p:txBody>
      </p:sp>
    </p:spTree>
    <p:extLst>
      <p:ext uri="{BB962C8B-B14F-4D97-AF65-F5344CB8AC3E}">
        <p14:creationId xmlns:p14="http://schemas.microsoft.com/office/powerpoint/2010/main" val="390378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5918BA-3CB1-4AF2-BE86-E07BA14DC702}"/>
              </a:ext>
            </a:extLst>
          </p:cNvPr>
          <p:cNvSpPr>
            <a:spLocks noGrp="1"/>
          </p:cNvSpPr>
          <p:nvPr>
            <p:ph type="title"/>
          </p:nvPr>
        </p:nvSpPr>
        <p:spPr/>
        <p:txBody>
          <a:bodyPr/>
          <a:lstStyle/>
          <a:p>
            <a:r>
              <a:rPr lang="nb-NO"/>
              <a:t>Stemmerett</a:t>
            </a:r>
          </a:p>
        </p:txBody>
      </p:sp>
      <p:sp>
        <p:nvSpPr>
          <p:cNvPr id="3" name="Plassholder for innhold 2">
            <a:extLst>
              <a:ext uri="{FF2B5EF4-FFF2-40B4-BE49-F238E27FC236}">
                <a16:creationId xmlns:a16="http://schemas.microsoft.com/office/drawing/2014/main" id="{C31FB6D0-89C4-4BB8-99E4-25FC71354994}"/>
              </a:ext>
            </a:extLst>
          </p:cNvPr>
          <p:cNvSpPr>
            <a:spLocks noGrp="1"/>
          </p:cNvSpPr>
          <p:nvPr>
            <p:ph idx="1"/>
          </p:nvPr>
        </p:nvSpPr>
        <p:spPr/>
        <p:txBody>
          <a:bodyPr/>
          <a:lstStyle/>
          <a:p>
            <a:pPr marL="0" indent="0">
              <a:buNone/>
            </a:pPr>
            <a:r>
              <a:rPr lang="nb-NO"/>
              <a:t>Ved valg av menighetsråd:</a:t>
            </a:r>
          </a:p>
          <a:p>
            <a:pPr lvl="1"/>
            <a:r>
              <a:rPr lang="nb-NO"/>
              <a:t>Fyller 15 år i løpet av året</a:t>
            </a:r>
          </a:p>
          <a:p>
            <a:pPr lvl="1"/>
            <a:r>
              <a:rPr lang="nb-NO"/>
              <a:t>Medlem av Den norske kirke</a:t>
            </a:r>
          </a:p>
          <a:p>
            <a:pPr lvl="1"/>
            <a:r>
              <a:rPr lang="nb-NO"/>
              <a:t>Bor i soknet</a:t>
            </a:r>
          </a:p>
          <a:p>
            <a:pPr marL="0" indent="0">
              <a:buNone/>
            </a:pPr>
            <a:r>
              <a:rPr lang="nb-NO"/>
              <a:t>Ved valg av leke til bispedømmeråd og Kirkemøtet:</a:t>
            </a:r>
          </a:p>
          <a:p>
            <a:pPr lvl="1"/>
            <a:r>
              <a:rPr lang="nb-NO"/>
              <a:t>Fyller 15 år i løpet av året</a:t>
            </a:r>
          </a:p>
          <a:p>
            <a:pPr lvl="1"/>
            <a:r>
              <a:rPr lang="nb-NO"/>
              <a:t>Medlem av Den norske kirke</a:t>
            </a:r>
          </a:p>
          <a:p>
            <a:pPr lvl="1"/>
            <a:r>
              <a:rPr lang="nb-NO"/>
              <a:t>Bor i soknet</a:t>
            </a:r>
          </a:p>
          <a:p>
            <a:pPr lvl="1"/>
            <a:r>
              <a:rPr lang="nb-NO"/>
              <a:t>Ikke har stemmerett som prest eller lek kirkelig tilsatt</a:t>
            </a:r>
          </a:p>
          <a:p>
            <a:endParaRPr lang="nb-NO"/>
          </a:p>
        </p:txBody>
      </p:sp>
      <p:sp>
        <p:nvSpPr>
          <p:cNvPr id="4" name="Plassholder for dato 3">
            <a:extLst>
              <a:ext uri="{FF2B5EF4-FFF2-40B4-BE49-F238E27FC236}">
                <a16:creationId xmlns:a16="http://schemas.microsoft.com/office/drawing/2014/main" id="{180DE59A-9EBA-4F9B-A591-3A937FD6DB2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1A3B2670-CC84-40D5-B988-DEC3DB638C8A}"/>
              </a:ext>
            </a:extLst>
          </p:cNvPr>
          <p:cNvSpPr>
            <a:spLocks noGrp="1"/>
          </p:cNvSpPr>
          <p:nvPr>
            <p:ph type="sldNum" sz="quarter" idx="12"/>
          </p:nvPr>
        </p:nvSpPr>
        <p:spPr/>
        <p:txBody>
          <a:bodyPr/>
          <a:lstStyle/>
          <a:p>
            <a:fld id="{46765B28-40BF-0A46-BB8F-30D004035CD9}" type="slidenum">
              <a:rPr lang="nb-NO" smtClean="0"/>
              <a:t>12</a:t>
            </a:fld>
            <a:endParaRPr lang="nb-NO"/>
          </a:p>
        </p:txBody>
      </p:sp>
    </p:spTree>
    <p:extLst>
      <p:ext uri="{BB962C8B-B14F-4D97-AF65-F5344CB8AC3E}">
        <p14:creationId xmlns:p14="http://schemas.microsoft.com/office/powerpoint/2010/main" val="86386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D243A2-AD9D-42C7-AD87-724C23446709}"/>
              </a:ext>
            </a:extLst>
          </p:cNvPr>
          <p:cNvSpPr>
            <a:spLocks noGrp="1"/>
          </p:cNvSpPr>
          <p:nvPr>
            <p:ph type="title"/>
          </p:nvPr>
        </p:nvSpPr>
        <p:spPr/>
        <p:txBody>
          <a:bodyPr/>
          <a:lstStyle/>
          <a:p>
            <a:r>
              <a:rPr lang="nb-NO"/>
              <a:t>Valgbarhet</a:t>
            </a:r>
          </a:p>
        </p:txBody>
      </p:sp>
      <p:sp>
        <p:nvSpPr>
          <p:cNvPr id="3" name="Plassholder for innhold 2">
            <a:extLst>
              <a:ext uri="{FF2B5EF4-FFF2-40B4-BE49-F238E27FC236}">
                <a16:creationId xmlns:a16="http://schemas.microsoft.com/office/drawing/2014/main" id="{89BDA3B4-3392-429D-A367-98F79DF6B28A}"/>
              </a:ext>
            </a:extLst>
          </p:cNvPr>
          <p:cNvSpPr>
            <a:spLocks noGrp="1"/>
          </p:cNvSpPr>
          <p:nvPr>
            <p:ph idx="1"/>
          </p:nvPr>
        </p:nvSpPr>
        <p:spPr/>
        <p:txBody>
          <a:bodyPr/>
          <a:lstStyle/>
          <a:p>
            <a:r>
              <a:rPr lang="nb-NO"/>
              <a:t>Ved valg av menighetsråd:</a:t>
            </a:r>
          </a:p>
          <a:p>
            <a:pPr lvl="1"/>
            <a:r>
              <a:rPr lang="nb-NO"/>
              <a:t>Stemmerett ved valg av menighetsråd</a:t>
            </a:r>
          </a:p>
          <a:p>
            <a:pPr lvl="1"/>
            <a:r>
              <a:rPr lang="nb-NO"/>
              <a:t>Fyller 18 år i løpet av året</a:t>
            </a:r>
          </a:p>
          <a:p>
            <a:endParaRPr lang="nb-NO"/>
          </a:p>
          <a:p>
            <a:r>
              <a:rPr lang="nb-NO"/>
              <a:t>Ved valg av leke til bispedømmeråd og Kirkemøtet:</a:t>
            </a:r>
          </a:p>
          <a:p>
            <a:pPr lvl="1"/>
            <a:r>
              <a:rPr lang="nb-NO"/>
              <a:t>Stemmerett ved valg av leke til bispedømmeråd og Kirkemøtet</a:t>
            </a:r>
          </a:p>
          <a:p>
            <a:pPr lvl="1"/>
            <a:r>
              <a:rPr lang="nb-NO"/>
              <a:t>Fyller 18 år i løpet av året</a:t>
            </a:r>
          </a:p>
          <a:p>
            <a:pPr lvl="1"/>
            <a:r>
              <a:rPr lang="nb-NO"/>
              <a:t>Ikke er tilsatt ved bispedømmekontoret i en stilling på over 15 timer i uken</a:t>
            </a:r>
          </a:p>
          <a:p>
            <a:pPr lvl="1"/>
            <a:r>
              <a:rPr lang="nb-NO"/>
              <a:t>Ikke er tilsatt i Kirkerådet</a:t>
            </a:r>
          </a:p>
          <a:p>
            <a:endParaRPr lang="nb-NO"/>
          </a:p>
        </p:txBody>
      </p:sp>
      <p:sp>
        <p:nvSpPr>
          <p:cNvPr id="4" name="Plassholder for dato 3">
            <a:extLst>
              <a:ext uri="{FF2B5EF4-FFF2-40B4-BE49-F238E27FC236}">
                <a16:creationId xmlns:a16="http://schemas.microsoft.com/office/drawing/2014/main" id="{8EC14E91-2D35-42D9-B08B-A9DBA83F7B36}"/>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042D9B0-8872-4F4F-B344-F10C8D41191F}"/>
              </a:ext>
            </a:extLst>
          </p:cNvPr>
          <p:cNvSpPr>
            <a:spLocks noGrp="1"/>
          </p:cNvSpPr>
          <p:nvPr>
            <p:ph type="sldNum" sz="quarter" idx="12"/>
          </p:nvPr>
        </p:nvSpPr>
        <p:spPr/>
        <p:txBody>
          <a:bodyPr/>
          <a:lstStyle/>
          <a:p>
            <a:fld id="{46765B28-40BF-0A46-BB8F-30D004035CD9}" type="slidenum">
              <a:rPr lang="nb-NO" smtClean="0"/>
              <a:t>13</a:t>
            </a:fld>
            <a:endParaRPr lang="nb-NO"/>
          </a:p>
        </p:txBody>
      </p:sp>
    </p:spTree>
    <p:extLst>
      <p:ext uri="{BB962C8B-B14F-4D97-AF65-F5344CB8AC3E}">
        <p14:creationId xmlns:p14="http://schemas.microsoft.com/office/powerpoint/2010/main" val="59512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3F1F90-5067-42D5-A761-F0E6828D29EB}"/>
              </a:ext>
            </a:extLst>
          </p:cNvPr>
          <p:cNvSpPr>
            <a:spLocks noGrp="1"/>
          </p:cNvSpPr>
          <p:nvPr>
            <p:ph type="title"/>
          </p:nvPr>
        </p:nvSpPr>
        <p:spPr/>
        <p:txBody>
          <a:bodyPr/>
          <a:lstStyle/>
          <a:p>
            <a:r>
              <a:rPr lang="nb-NO"/>
              <a:t>Nytt ved dette valget</a:t>
            </a:r>
          </a:p>
        </p:txBody>
      </p:sp>
      <p:sp>
        <p:nvSpPr>
          <p:cNvPr id="3" name="Plassholder for tekst 2">
            <a:extLst>
              <a:ext uri="{FF2B5EF4-FFF2-40B4-BE49-F238E27FC236}">
                <a16:creationId xmlns:a16="http://schemas.microsoft.com/office/drawing/2014/main" id="{4C922A51-7B2D-4149-B6E7-7EDCAE1FEC75}"/>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0D7E29B8-D7FA-43EF-87C0-0B9E79ACCE79}"/>
              </a:ext>
            </a:extLst>
          </p:cNvPr>
          <p:cNvSpPr>
            <a:spLocks noGrp="1"/>
          </p:cNvSpPr>
          <p:nvPr>
            <p:ph type="dt" sz="half" idx="10"/>
          </p:nvPr>
        </p:nvSpPr>
        <p:spPr/>
        <p:txBody>
          <a:bodyPr/>
          <a:lstStyle/>
          <a:p>
            <a:endParaRPr lang="nb-NO"/>
          </a:p>
        </p:txBody>
      </p:sp>
      <p:sp>
        <p:nvSpPr>
          <p:cNvPr id="5" name="Plassholder for lysbildenummer 4">
            <a:extLst>
              <a:ext uri="{FF2B5EF4-FFF2-40B4-BE49-F238E27FC236}">
                <a16:creationId xmlns:a16="http://schemas.microsoft.com/office/drawing/2014/main" id="{4EDE2D81-DB6F-487E-B065-2BC1CA14689F}"/>
              </a:ext>
            </a:extLst>
          </p:cNvPr>
          <p:cNvSpPr>
            <a:spLocks noGrp="1"/>
          </p:cNvSpPr>
          <p:nvPr>
            <p:ph type="sldNum" sz="quarter" idx="12"/>
          </p:nvPr>
        </p:nvSpPr>
        <p:spPr/>
        <p:txBody>
          <a:bodyPr/>
          <a:lstStyle/>
          <a:p>
            <a:fld id="{46765B28-40BF-0A46-BB8F-30D004035CD9}" type="slidenum">
              <a:rPr lang="nb-NO" smtClean="0"/>
              <a:pPr/>
              <a:t>14</a:t>
            </a:fld>
            <a:endParaRPr lang="nb-NO"/>
          </a:p>
        </p:txBody>
      </p:sp>
    </p:spTree>
    <p:extLst>
      <p:ext uri="{BB962C8B-B14F-4D97-AF65-F5344CB8AC3E}">
        <p14:creationId xmlns:p14="http://schemas.microsoft.com/office/powerpoint/2010/main" val="11766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C21543-9C6B-4D2D-878B-6E5565C724A2}"/>
              </a:ext>
            </a:extLst>
          </p:cNvPr>
          <p:cNvSpPr>
            <a:spLocks noGrp="1"/>
          </p:cNvSpPr>
          <p:nvPr>
            <p:ph type="title"/>
          </p:nvPr>
        </p:nvSpPr>
        <p:spPr/>
        <p:txBody>
          <a:bodyPr/>
          <a:lstStyle/>
          <a:p>
            <a:r>
              <a:rPr lang="nb-NO"/>
              <a:t>Supplerende nominasjon</a:t>
            </a:r>
          </a:p>
        </p:txBody>
      </p:sp>
      <p:sp>
        <p:nvSpPr>
          <p:cNvPr id="3" name="Plassholder for innhold 2">
            <a:extLst>
              <a:ext uri="{FF2B5EF4-FFF2-40B4-BE49-F238E27FC236}">
                <a16:creationId xmlns:a16="http://schemas.microsoft.com/office/drawing/2014/main" id="{C1929B1A-54B9-4DB1-9799-C4C19393E409}"/>
              </a:ext>
            </a:extLst>
          </p:cNvPr>
          <p:cNvSpPr>
            <a:spLocks noGrp="1"/>
          </p:cNvSpPr>
          <p:nvPr>
            <p:ph idx="1"/>
          </p:nvPr>
        </p:nvSpPr>
        <p:spPr/>
        <p:txBody>
          <a:bodyPr/>
          <a:lstStyle/>
          <a:p>
            <a:r>
              <a:rPr lang="nb-NO"/>
              <a:t>Det skal åpnes for supplerende nominasjon ved valg av menighetsråd uavhengig av hvor mange kandidater det er på Nominasjonskomitéens liste. </a:t>
            </a:r>
          </a:p>
        </p:txBody>
      </p:sp>
      <p:sp>
        <p:nvSpPr>
          <p:cNvPr id="4" name="Plassholder for dato 3">
            <a:extLst>
              <a:ext uri="{FF2B5EF4-FFF2-40B4-BE49-F238E27FC236}">
                <a16:creationId xmlns:a16="http://schemas.microsoft.com/office/drawing/2014/main" id="{596362C5-01A7-4FF8-A8FB-433D01935C1D}"/>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07E49A8-A6F5-4459-8E19-01427F9A1CD4}"/>
              </a:ext>
            </a:extLst>
          </p:cNvPr>
          <p:cNvSpPr>
            <a:spLocks noGrp="1"/>
          </p:cNvSpPr>
          <p:nvPr>
            <p:ph type="sldNum" sz="quarter" idx="12"/>
          </p:nvPr>
        </p:nvSpPr>
        <p:spPr/>
        <p:txBody>
          <a:bodyPr/>
          <a:lstStyle/>
          <a:p>
            <a:fld id="{46765B28-40BF-0A46-BB8F-30D004035CD9}" type="slidenum">
              <a:rPr lang="nb-NO" smtClean="0"/>
              <a:t>15</a:t>
            </a:fld>
            <a:endParaRPr lang="nb-NO"/>
          </a:p>
        </p:txBody>
      </p:sp>
    </p:spTree>
    <p:extLst>
      <p:ext uri="{BB962C8B-B14F-4D97-AF65-F5344CB8AC3E}">
        <p14:creationId xmlns:p14="http://schemas.microsoft.com/office/powerpoint/2010/main" val="6975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F520F6-E9BB-4796-9E9F-A502138480CA}"/>
              </a:ext>
            </a:extLst>
          </p:cNvPr>
          <p:cNvSpPr>
            <a:spLocks noGrp="1"/>
          </p:cNvSpPr>
          <p:nvPr>
            <p:ph type="title"/>
          </p:nvPr>
        </p:nvSpPr>
        <p:spPr/>
        <p:txBody>
          <a:bodyPr/>
          <a:lstStyle/>
          <a:p>
            <a:r>
              <a:rPr lang="nb-NO"/>
              <a:t>Varamedlemmer til menighetsråd</a:t>
            </a:r>
          </a:p>
        </p:txBody>
      </p:sp>
      <p:sp>
        <p:nvSpPr>
          <p:cNvPr id="3" name="Plassholder for innhold 2">
            <a:extLst>
              <a:ext uri="{FF2B5EF4-FFF2-40B4-BE49-F238E27FC236}">
                <a16:creationId xmlns:a16="http://schemas.microsoft.com/office/drawing/2014/main" id="{CE2E64E8-9617-47E9-9575-7058BCED6FAC}"/>
              </a:ext>
            </a:extLst>
          </p:cNvPr>
          <p:cNvSpPr>
            <a:spLocks noGrp="1"/>
          </p:cNvSpPr>
          <p:nvPr>
            <p:ph idx="1"/>
          </p:nvPr>
        </p:nvSpPr>
        <p:spPr/>
        <p:txBody>
          <a:bodyPr/>
          <a:lstStyle/>
          <a:p>
            <a:r>
              <a:rPr lang="nb-NO"/>
              <a:t>Endringer i antall varamedlemmer i menighetsrådet.</a:t>
            </a:r>
          </a:p>
          <a:p>
            <a:r>
              <a:rPr lang="nb-NO"/>
              <a:t>Kirkevalgreglene § 8-4 (3): </a:t>
            </a:r>
          </a:p>
          <a:p>
            <a:pPr marL="457200" lvl="1" indent="0">
              <a:buNone/>
            </a:pPr>
            <a:r>
              <a:rPr lang="nb-NO"/>
              <a:t>Ved valg av menighetsråd gjelder følgende: Velges det fire medlemmer, skal det samtidig velges minst tre varamedlemmer. Velges det seks medlemmer, skal det samtidig velges minst fire varamedlemmer. Velges det åtte eller ti medlemmer, skal det samtidig velges minst fem varamedlemmer. </a:t>
            </a:r>
          </a:p>
        </p:txBody>
      </p:sp>
      <p:sp>
        <p:nvSpPr>
          <p:cNvPr id="4" name="Plassholder for dato 3">
            <a:extLst>
              <a:ext uri="{FF2B5EF4-FFF2-40B4-BE49-F238E27FC236}">
                <a16:creationId xmlns:a16="http://schemas.microsoft.com/office/drawing/2014/main" id="{0EEBC795-98F9-498D-9DB8-DB93582A3DD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E221C48D-AAB7-47AC-9189-12AA810E0530}"/>
              </a:ext>
            </a:extLst>
          </p:cNvPr>
          <p:cNvSpPr>
            <a:spLocks noGrp="1"/>
          </p:cNvSpPr>
          <p:nvPr>
            <p:ph type="sldNum" sz="quarter" idx="12"/>
          </p:nvPr>
        </p:nvSpPr>
        <p:spPr/>
        <p:txBody>
          <a:bodyPr/>
          <a:lstStyle/>
          <a:p>
            <a:fld id="{46765B28-40BF-0A46-BB8F-30D004035CD9}" type="slidenum">
              <a:rPr lang="nb-NO" smtClean="0"/>
              <a:t>16</a:t>
            </a:fld>
            <a:endParaRPr lang="nb-NO"/>
          </a:p>
        </p:txBody>
      </p:sp>
    </p:spTree>
    <p:extLst>
      <p:ext uri="{BB962C8B-B14F-4D97-AF65-F5344CB8AC3E}">
        <p14:creationId xmlns:p14="http://schemas.microsoft.com/office/powerpoint/2010/main" val="406290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E80D79-75AC-4731-81F9-2608C2536D87}"/>
              </a:ext>
            </a:extLst>
          </p:cNvPr>
          <p:cNvSpPr>
            <a:spLocks noGrp="1"/>
          </p:cNvSpPr>
          <p:nvPr>
            <p:ph type="title"/>
          </p:nvPr>
        </p:nvSpPr>
        <p:spPr/>
        <p:txBody>
          <a:bodyPr/>
          <a:lstStyle/>
          <a:p>
            <a:r>
              <a:rPr lang="nb-NO"/>
              <a:t>Forhåndsstemming</a:t>
            </a:r>
          </a:p>
        </p:txBody>
      </p:sp>
      <p:sp>
        <p:nvSpPr>
          <p:cNvPr id="3" name="Plassholder for innhold 2">
            <a:extLst>
              <a:ext uri="{FF2B5EF4-FFF2-40B4-BE49-F238E27FC236}">
                <a16:creationId xmlns:a16="http://schemas.microsoft.com/office/drawing/2014/main" id="{3C608C7E-8D56-446E-891A-EA3429888A73}"/>
              </a:ext>
            </a:extLst>
          </p:cNvPr>
          <p:cNvSpPr>
            <a:spLocks noGrp="1"/>
          </p:cNvSpPr>
          <p:nvPr>
            <p:ph idx="1"/>
          </p:nvPr>
        </p:nvSpPr>
        <p:spPr/>
        <p:txBody>
          <a:bodyPr/>
          <a:lstStyle/>
          <a:p>
            <a:r>
              <a:rPr lang="nb-NO" dirty="0"/>
              <a:t>Digital forhåndsstemmegivning fra 10. august til 6. september 2023.</a:t>
            </a:r>
          </a:p>
          <a:p>
            <a:r>
              <a:rPr lang="nb-NO" dirty="0"/>
              <a:t>De digitale stemmene blir telt opp digitalt og vil bli synlige i valgmodulen i medlemsregisteret. </a:t>
            </a:r>
          </a:p>
        </p:txBody>
      </p:sp>
      <p:sp>
        <p:nvSpPr>
          <p:cNvPr id="4" name="Plassholder for dato 3">
            <a:extLst>
              <a:ext uri="{FF2B5EF4-FFF2-40B4-BE49-F238E27FC236}">
                <a16:creationId xmlns:a16="http://schemas.microsoft.com/office/drawing/2014/main" id="{DB516B6F-F880-430C-9751-F7F6A3FD831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6943C48D-13DB-4173-907F-A96EA9750476}"/>
              </a:ext>
            </a:extLst>
          </p:cNvPr>
          <p:cNvSpPr>
            <a:spLocks noGrp="1"/>
          </p:cNvSpPr>
          <p:nvPr>
            <p:ph type="sldNum" sz="quarter" idx="12"/>
          </p:nvPr>
        </p:nvSpPr>
        <p:spPr/>
        <p:txBody>
          <a:bodyPr/>
          <a:lstStyle/>
          <a:p>
            <a:fld id="{46765B28-40BF-0A46-BB8F-30D004035CD9}" type="slidenum">
              <a:rPr lang="nb-NO" smtClean="0"/>
              <a:t>17</a:t>
            </a:fld>
            <a:endParaRPr lang="nb-NO"/>
          </a:p>
        </p:txBody>
      </p:sp>
    </p:spTree>
    <p:extLst>
      <p:ext uri="{BB962C8B-B14F-4D97-AF65-F5344CB8AC3E}">
        <p14:creationId xmlns:p14="http://schemas.microsoft.com/office/powerpoint/2010/main" val="40493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D14D46-AFCE-4A14-BB3E-A0CE345188D1}"/>
              </a:ext>
            </a:extLst>
          </p:cNvPr>
          <p:cNvSpPr>
            <a:spLocks noGrp="1"/>
          </p:cNvSpPr>
          <p:nvPr>
            <p:ph type="title"/>
          </p:nvPr>
        </p:nvSpPr>
        <p:spPr/>
        <p:txBody>
          <a:bodyPr/>
          <a:lstStyle/>
          <a:p>
            <a:r>
              <a:rPr lang="nb-NO"/>
              <a:t>Nominasjonsfasen</a:t>
            </a:r>
          </a:p>
        </p:txBody>
      </p:sp>
      <p:sp>
        <p:nvSpPr>
          <p:cNvPr id="3" name="Plassholder for tekst 2">
            <a:extLst>
              <a:ext uri="{FF2B5EF4-FFF2-40B4-BE49-F238E27FC236}">
                <a16:creationId xmlns:a16="http://schemas.microsoft.com/office/drawing/2014/main" id="{B472F9A9-9343-4E00-9B76-D7F16F0D981E}"/>
              </a:ext>
            </a:extLst>
          </p:cNvPr>
          <p:cNvSpPr>
            <a:spLocks noGrp="1"/>
          </p:cNvSpPr>
          <p:nvPr>
            <p:ph type="body" idx="1"/>
          </p:nvPr>
        </p:nvSpPr>
        <p:spPr/>
        <p:txBody>
          <a:bodyPr/>
          <a:lstStyle/>
          <a:p>
            <a:r>
              <a:rPr lang="nb-NO"/>
              <a:t>Høst 2022 – 31. mars 2023 </a:t>
            </a:r>
          </a:p>
        </p:txBody>
      </p:sp>
      <p:sp>
        <p:nvSpPr>
          <p:cNvPr id="4" name="Plassholder for dato 3">
            <a:extLst>
              <a:ext uri="{FF2B5EF4-FFF2-40B4-BE49-F238E27FC236}">
                <a16:creationId xmlns:a16="http://schemas.microsoft.com/office/drawing/2014/main" id="{59D47A1E-D421-429F-BD28-DB4538AF10A8}"/>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5322AE61-E556-4EB2-B8B7-2A447176536A}"/>
              </a:ext>
            </a:extLst>
          </p:cNvPr>
          <p:cNvSpPr>
            <a:spLocks noGrp="1"/>
          </p:cNvSpPr>
          <p:nvPr>
            <p:ph type="sldNum" sz="quarter" idx="12"/>
          </p:nvPr>
        </p:nvSpPr>
        <p:spPr/>
        <p:txBody>
          <a:bodyPr/>
          <a:lstStyle/>
          <a:p>
            <a:fld id="{46765B28-40BF-0A46-BB8F-30D004035CD9}" type="slidenum">
              <a:rPr lang="nb-NO" smtClean="0"/>
              <a:pPr/>
              <a:t>18</a:t>
            </a:fld>
            <a:endParaRPr lang="nb-NO"/>
          </a:p>
        </p:txBody>
      </p:sp>
    </p:spTree>
    <p:extLst>
      <p:ext uri="{BB962C8B-B14F-4D97-AF65-F5344CB8AC3E}">
        <p14:creationId xmlns:p14="http://schemas.microsoft.com/office/powerpoint/2010/main" val="36336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4BF56E-FD96-4178-800B-01F38AEEED01}"/>
              </a:ext>
            </a:extLst>
          </p:cNvPr>
          <p:cNvSpPr>
            <a:spLocks noGrp="1"/>
          </p:cNvSpPr>
          <p:nvPr>
            <p:ph type="title"/>
          </p:nvPr>
        </p:nvSpPr>
        <p:spPr/>
        <p:txBody>
          <a:bodyPr/>
          <a:lstStyle/>
          <a:p>
            <a:r>
              <a:rPr lang="nb-NO"/>
              <a:t>Nominasjonskomité</a:t>
            </a:r>
          </a:p>
        </p:txBody>
      </p:sp>
      <p:sp>
        <p:nvSpPr>
          <p:cNvPr id="3" name="Plassholder for innhold 2">
            <a:extLst>
              <a:ext uri="{FF2B5EF4-FFF2-40B4-BE49-F238E27FC236}">
                <a16:creationId xmlns:a16="http://schemas.microsoft.com/office/drawing/2014/main" id="{115929B4-A4BA-495A-B237-DF0D512548A6}"/>
              </a:ext>
            </a:extLst>
          </p:cNvPr>
          <p:cNvSpPr>
            <a:spLocks noGrp="1"/>
          </p:cNvSpPr>
          <p:nvPr>
            <p:ph idx="1"/>
          </p:nvPr>
        </p:nvSpPr>
        <p:spPr/>
        <p:txBody>
          <a:bodyPr/>
          <a:lstStyle/>
          <a:p>
            <a:r>
              <a:rPr lang="nb-NO"/>
              <a:t>Menighetsråd: </a:t>
            </a:r>
          </a:p>
          <a:p>
            <a:pPr lvl="1"/>
            <a:r>
              <a:rPr lang="nb-NO"/>
              <a:t>Valgstyret skal oppnevne en nominasjonskomité på minimum tre medlemmer som skaffer frem kandidater til menighetsrådet (Kirkevalgreglene § 6-1)</a:t>
            </a:r>
          </a:p>
          <a:p>
            <a:endParaRPr lang="nb-NO"/>
          </a:p>
        </p:txBody>
      </p:sp>
      <p:sp>
        <p:nvSpPr>
          <p:cNvPr id="4" name="Plassholder for dato 3">
            <a:extLst>
              <a:ext uri="{FF2B5EF4-FFF2-40B4-BE49-F238E27FC236}">
                <a16:creationId xmlns:a16="http://schemas.microsoft.com/office/drawing/2014/main" id="{14C7D454-A522-45CE-A7AB-85AF9AA5E026}"/>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788F3F7-EBC0-45F8-8FAF-A54C2C0997C3}"/>
              </a:ext>
            </a:extLst>
          </p:cNvPr>
          <p:cNvSpPr>
            <a:spLocks noGrp="1"/>
          </p:cNvSpPr>
          <p:nvPr>
            <p:ph type="sldNum" sz="quarter" idx="12"/>
          </p:nvPr>
        </p:nvSpPr>
        <p:spPr/>
        <p:txBody>
          <a:bodyPr/>
          <a:lstStyle/>
          <a:p>
            <a:fld id="{46765B28-40BF-0A46-BB8F-30D004035CD9}" type="slidenum">
              <a:rPr lang="nb-NO" smtClean="0"/>
              <a:t>19</a:t>
            </a:fld>
            <a:endParaRPr lang="nb-NO"/>
          </a:p>
        </p:txBody>
      </p:sp>
    </p:spTree>
    <p:extLst>
      <p:ext uri="{BB962C8B-B14F-4D97-AF65-F5344CB8AC3E}">
        <p14:creationId xmlns:p14="http://schemas.microsoft.com/office/powerpoint/2010/main" val="2302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9D4B45-CD17-478B-909D-98F4E7787CAD}"/>
              </a:ext>
            </a:extLst>
          </p:cNvPr>
          <p:cNvSpPr>
            <a:spLocks noGrp="1"/>
          </p:cNvSpPr>
          <p:nvPr>
            <p:ph type="title"/>
          </p:nvPr>
        </p:nvSpPr>
        <p:spPr/>
        <p:txBody>
          <a:bodyPr/>
          <a:lstStyle/>
          <a:p>
            <a:r>
              <a:rPr lang="nb-NO"/>
              <a:t>Innhold</a:t>
            </a:r>
          </a:p>
        </p:txBody>
      </p:sp>
      <p:sp>
        <p:nvSpPr>
          <p:cNvPr id="3" name="Plassholder for innhold 2">
            <a:extLst>
              <a:ext uri="{FF2B5EF4-FFF2-40B4-BE49-F238E27FC236}">
                <a16:creationId xmlns:a16="http://schemas.microsoft.com/office/drawing/2014/main" id="{E630C62F-9942-44F4-9B99-602FF523B174}"/>
              </a:ext>
            </a:extLst>
          </p:cNvPr>
          <p:cNvSpPr>
            <a:spLocks noGrp="1"/>
          </p:cNvSpPr>
          <p:nvPr>
            <p:ph idx="1"/>
          </p:nvPr>
        </p:nvSpPr>
        <p:spPr/>
        <p:txBody>
          <a:bodyPr/>
          <a:lstStyle/>
          <a:p>
            <a:r>
              <a:rPr lang="nb-NO">
                <a:hlinkClick r:id="rId3" action="ppaction://hlinksldjump"/>
              </a:rPr>
              <a:t>Nominasjonsfasen</a:t>
            </a:r>
            <a:endParaRPr lang="nb-NO"/>
          </a:p>
          <a:p>
            <a:r>
              <a:rPr lang="nb-NO">
                <a:hlinkClick r:id="rId4" action="ppaction://hlinksldjump"/>
              </a:rPr>
              <a:t>Valglister og grunnlagsdata</a:t>
            </a:r>
            <a:endParaRPr lang="nb-NO"/>
          </a:p>
          <a:p>
            <a:r>
              <a:rPr lang="nb-NO">
                <a:hlinkClick r:id="rId5" action="ppaction://hlinksldjump"/>
              </a:rPr>
              <a:t>Valg og mobilisering</a:t>
            </a:r>
            <a:endParaRPr lang="nb-NO"/>
          </a:p>
          <a:p>
            <a:pPr lvl="1"/>
            <a:r>
              <a:rPr lang="nb-NO">
                <a:hlinkClick r:id="rId6" action="ppaction://hlinksldjump"/>
              </a:rPr>
              <a:t>Felles om forhåndsstemming og valgting</a:t>
            </a:r>
          </a:p>
          <a:p>
            <a:pPr lvl="1"/>
            <a:r>
              <a:rPr lang="nb-NO">
                <a:hlinkClick r:id="rId6" action="ppaction://hlinksldjump"/>
              </a:rPr>
              <a:t>Forhåndsstemming</a:t>
            </a:r>
            <a:endParaRPr lang="nb-NO"/>
          </a:p>
          <a:p>
            <a:pPr lvl="1"/>
            <a:r>
              <a:rPr lang="nb-NO">
                <a:hlinkClick r:id="rId7" action="ppaction://hlinksldjump"/>
              </a:rPr>
              <a:t>Valgting</a:t>
            </a:r>
            <a:endParaRPr lang="nb-NO"/>
          </a:p>
          <a:p>
            <a:r>
              <a:rPr lang="nb-NO">
                <a:hlinkClick r:id="rId8" action="ppaction://hlinksldjump"/>
              </a:rPr>
              <a:t>Opptelling og resultat</a:t>
            </a:r>
            <a:endParaRPr lang="nb-NO"/>
          </a:p>
          <a:p>
            <a:r>
              <a:rPr lang="nb-NO">
                <a:hlinkClick r:id="rId9" action="ppaction://hlinksldjump"/>
              </a:rPr>
              <a:t>Klager</a:t>
            </a:r>
            <a:endParaRPr lang="nb-NO"/>
          </a:p>
          <a:p>
            <a:endParaRPr lang="nb-NO"/>
          </a:p>
          <a:p>
            <a:endParaRPr lang="nb-NO"/>
          </a:p>
          <a:p>
            <a:endParaRPr lang="nb-NO"/>
          </a:p>
        </p:txBody>
      </p:sp>
      <p:sp>
        <p:nvSpPr>
          <p:cNvPr id="4" name="Plassholder for dato 3">
            <a:extLst>
              <a:ext uri="{FF2B5EF4-FFF2-40B4-BE49-F238E27FC236}">
                <a16:creationId xmlns:a16="http://schemas.microsoft.com/office/drawing/2014/main" id="{9D41E96D-7EE9-4EC9-83F1-5B0BCF41F8CB}"/>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45DF5D2-ED4C-4DC5-8541-ABE9AA5FEAAD}"/>
              </a:ext>
            </a:extLst>
          </p:cNvPr>
          <p:cNvSpPr>
            <a:spLocks noGrp="1"/>
          </p:cNvSpPr>
          <p:nvPr>
            <p:ph type="sldNum" sz="quarter" idx="12"/>
          </p:nvPr>
        </p:nvSpPr>
        <p:spPr/>
        <p:txBody>
          <a:bodyPr/>
          <a:lstStyle/>
          <a:p>
            <a:fld id="{46765B28-40BF-0A46-BB8F-30D004035CD9}" type="slidenum">
              <a:rPr lang="nb-NO" smtClean="0"/>
              <a:t>2</a:t>
            </a:fld>
            <a:endParaRPr lang="nb-NO"/>
          </a:p>
        </p:txBody>
      </p:sp>
    </p:spTree>
    <p:extLst>
      <p:ext uri="{BB962C8B-B14F-4D97-AF65-F5344CB8AC3E}">
        <p14:creationId xmlns:p14="http://schemas.microsoft.com/office/powerpoint/2010/main" val="121612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346354-B182-4887-91ED-70CCAC16B774}"/>
              </a:ext>
            </a:extLst>
          </p:cNvPr>
          <p:cNvSpPr>
            <a:spLocks noGrp="1"/>
          </p:cNvSpPr>
          <p:nvPr>
            <p:ph type="title"/>
          </p:nvPr>
        </p:nvSpPr>
        <p:spPr/>
        <p:txBody>
          <a:bodyPr/>
          <a:lstStyle/>
          <a:p>
            <a:r>
              <a:rPr lang="nb-NO"/>
              <a:t>Krav til listeforslag</a:t>
            </a:r>
          </a:p>
        </p:txBody>
      </p:sp>
      <p:sp>
        <p:nvSpPr>
          <p:cNvPr id="3" name="Plassholder for innhold 2">
            <a:extLst>
              <a:ext uri="{FF2B5EF4-FFF2-40B4-BE49-F238E27FC236}">
                <a16:creationId xmlns:a16="http://schemas.microsoft.com/office/drawing/2014/main" id="{65C320FD-1D1F-4D1C-A14D-62368D4F431A}"/>
              </a:ext>
            </a:extLst>
          </p:cNvPr>
          <p:cNvSpPr>
            <a:spLocks noGrp="1"/>
          </p:cNvSpPr>
          <p:nvPr>
            <p:ph idx="1"/>
          </p:nvPr>
        </p:nvSpPr>
        <p:spPr/>
        <p:txBody>
          <a:bodyPr/>
          <a:lstStyle/>
          <a:p>
            <a:r>
              <a:rPr lang="nb-NO"/>
              <a:t>Bør inneholde: </a:t>
            </a:r>
          </a:p>
          <a:p>
            <a:pPr lvl="1"/>
            <a:r>
              <a:rPr lang="nb-NO"/>
              <a:t>Minst 40 prosent av hvert kjønn</a:t>
            </a:r>
          </a:p>
          <a:p>
            <a:pPr lvl="1"/>
            <a:r>
              <a:rPr lang="nb-NO"/>
              <a:t>Minst 20 prosent kandidater under 30 år </a:t>
            </a:r>
          </a:p>
          <a:p>
            <a:pPr lvl="1"/>
            <a:endParaRPr lang="nb-NO"/>
          </a:p>
          <a:p>
            <a:pPr lvl="1"/>
            <a:endParaRPr lang="nb-NO"/>
          </a:p>
          <a:p>
            <a:r>
              <a:rPr lang="nb-NO"/>
              <a:t>Se alle krav i Valghåndboken punkt 5.5.</a:t>
            </a:r>
          </a:p>
          <a:p>
            <a:r>
              <a:rPr lang="nb-NO"/>
              <a:t>Bruk skjema på ressursbanken. </a:t>
            </a:r>
          </a:p>
          <a:p>
            <a:endParaRPr lang="nb-NO"/>
          </a:p>
        </p:txBody>
      </p:sp>
      <p:sp>
        <p:nvSpPr>
          <p:cNvPr id="4" name="Plassholder for dato 3">
            <a:extLst>
              <a:ext uri="{FF2B5EF4-FFF2-40B4-BE49-F238E27FC236}">
                <a16:creationId xmlns:a16="http://schemas.microsoft.com/office/drawing/2014/main" id="{2C815ED7-5DD1-48EA-9124-BAD9C07F6049}"/>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671775E-359A-4EBF-B6C9-9E85799C9FD5}"/>
              </a:ext>
            </a:extLst>
          </p:cNvPr>
          <p:cNvSpPr>
            <a:spLocks noGrp="1"/>
          </p:cNvSpPr>
          <p:nvPr>
            <p:ph type="sldNum" sz="quarter" idx="12"/>
          </p:nvPr>
        </p:nvSpPr>
        <p:spPr/>
        <p:txBody>
          <a:bodyPr/>
          <a:lstStyle/>
          <a:p>
            <a:fld id="{46765B28-40BF-0A46-BB8F-30D004035CD9}" type="slidenum">
              <a:rPr lang="nb-NO" smtClean="0"/>
              <a:t>20</a:t>
            </a:fld>
            <a:endParaRPr lang="nb-NO"/>
          </a:p>
        </p:txBody>
      </p:sp>
    </p:spTree>
    <p:extLst>
      <p:ext uri="{BB962C8B-B14F-4D97-AF65-F5344CB8AC3E}">
        <p14:creationId xmlns:p14="http://schemas.microsoft.com/office/powerpoint/2010/main" val="12067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EA20DF-3D8E-494B-BAFB-9E218E005414}"/>
              </a:ext>
            </a:extLst>
          </p:cNvPr>
          <p:cNvSpPr>
            <a:spLocks noGrp="1"/>
          </p:cNvSpPr>
          <p:nvPr>
            <p:ph type="title"/>
          </p:nvPr>
        </p:nvSpPr>
        <p:spPr/>
        <p:txBody>
          <a:bodyPr/>
          <a:lstStyle/>
          <a:p>
            <a:r>
              <a:rPr lang="nb-NO"/>
              <a:t>Materiell til hjelp i arbeidet med nominasjon</a:t>
            </a:r>
          </a:p>
        </p:txBody>
      </p:sp>
      <p:sp>
        <p:nvSpPr>
          <p:cNvPr id="3" name="Plassholder for innhold 2">
            <a:extLst>
              <a:ext uri="{FF2B5EF4-FFF2-40B4-BE49-F238E27FC236}">
                <a16:creationId xmlns:a16="http://schemas.microsoft.com/office/drawing/2014/main" id="{BDF95D3F-05C8-460C-8904-F41CE37BBE44}"/>
              </a:ext>
            </a:extLst>
          </p:cNvPr>
          <p:cNvSpPr>
            <a:spLocks noGrp="1"/>
          </p:cNvSpPr>
          <p:nvPr>
            <p:ph idx="1"/>
          </p:nvPr>
        </p:nvSpPr>
        <p:spPr/>
        <p:txBody>
          <a:bodyPr vert="horz" lIns="0" tIns="0" rIns="0" bIns="0" rtlCol="0" anchor="t">
            <a:noAutofit/>
          </a:bodyPr>
          <a:lstStyle/>
          <a:p>
            <a:r>
              <a:rPr lang="nb-NO" err="1">
                <a:cs typeface="Arial"/>
              </a:rPr>
              <a:t>Powerpoint</a:t>
            </a:r>
            <a:r>
              <a:rPr lang="nb-NO">
                <a:cs typeface="Arial"/>
              </a:rPr>
              <a:t> til bruk i menighetsråd for å starte nominasjonskomite og nominasjonsarbeid</a:t>
            </a:r>
          </a:p>
          <a:p>
            <a:r>
              <a:rPr lang="nb-NO">
                <a:cs typeface="Arial"/>
              </a:rPr>
              <a:t>Materiell som kan tilpasses til utdeling til aktuelle kandidater</a:t>
            </a:r>
          </a:p>
          <a:p>
            <a:r>
              <a:rPr lang="nb-NO">
                <a:cs typeface="Arial"/>
              </a:rPr>
              <a:t>Artikkelforslag til hjemmeside</a:t>
            </a:r>
          </a:p>
          <a:p>
            <a:r>
              <a:rPr lang="nb-NO">
                <a:cs typeface="Arial"/>
              </a:rPr>
              <a:t>Annonser til bruk i lokale medier</a:t>
            </a:r>
          </a:p>
          <a:p>
            <a:r>
              <a:rPr lang="nb-NO">
                <a:cs typeface="Arial"/>
              </a:rPr>
              <a:t>Some-poster til menighetens egne digitale flater</a:t>
            </a:r>
          </a:p>
        </p:txBody>
      </p:sp>
      <p:sp>
        <p:nvSpPr>
          <p:cNvPr id="4" name="Plassholder for dato 3">
            <a:extLst>
              <a:ext uri="{FF2B5EF4-FFF2-40B4-BE49-F238E27FC236}">
                <a16:creationId xmlns:a16="http://schemas.microsoft.com/office/drawing/2014/main" id="{97CF1474-A683-45EB-99C7-E185D56ED69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CE4440A-5533-4E9B-8A41-301276700A74}"/>
              </a:ext>
            </a:extLst>
          </p:cNvPr>
          <p:cNvSpPr>
            <a:spLocks noGrp="1"/>
          </p:cNvSpPr>
          <p:nvPr>
            <p:ph type="sldNum" sz="quarter" idx="12"/>
          </p:nvPr>
        </p:nvSpPr>
        <p:spPr/>
        <p:txBody>
          <a:bodyPr/>
          <a:lstStyle/>
          <a:p>
            <a:fld id="{46765B28-40BF-0A46-BB8F-30D004035CD9}" type="slidenum">
              <a:rPr lang="nb-NO" smtClean="0"/>
              <a:t>21</a:t>
            </a:fld>
            <a:endParaRPr lang="nb-NO"/>
          </a:p>
        </p:txBody>
      </p:sp>
    </p:spTree>
    <p:extLst>
      <p:ext uri="{BB962C8B-B14F-4D97-AF65-F5344CB8AC3E}">
        <p14:creationId xmlns:p14="http://schemas.microsoft.com/office/powerpoint/2010/main" val="39271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2CAE39-4B39-4E27-94F8-238CDFAB51D6}"/>
              </a:ext>
            </a:extLst>
          </p:cNvPr>
          <p:cNvSpPr>
            <a:spLocks noGrp="1"/>
          </p:cNvSpPr>
          <p:nvPr>
            <p:ph type="title"/>
          </p:nvPr>
        </p:nvSpPr>
        <p:spPr/>
        <p:txBody>
          <a:bodyPr/>
          <a:lstStyle/>
          <a:p>
            <a:r>
              <a:rPr lang="nb-NO"/>
              <a:t>Valglister og grunnlagsdata</a:t>
            </a:r>
          </a:p>
        </p:txBody>
      </p:sp>
      <p:sp>
        <p:nvSpPr>
          <p:cNvPr id="3" name="Plassholder for tekst 2">
            <a:extLst>
              <a:ext uri="{FF2B5EF4-FFF2-40B4-BE49-F238E27FC236}">
                <a16:creationId xmlns:a16="http://schemas.microsoft.com/office/drawing/2014/main" id="{3C037B44-BC21-40FE-894B-3C57AB8FB72B}"/>
              </a:ext>
            </a:extLst>
          </p:cNvPr>
          <p:cNvSpPr>
            <a:spLocks noGrp="1"/>
          </p:cNvSpPr>
          <p:nvPr>
            <p:ph type="body" idx="1"/>
          </p:nvPr>
        </p:nvSpPr>
        <p:spPr/>
        <p:txBody>
          <a:bodyPr/>
          <a:lstStyle/>
          <a:p>
            <a:r>
              <a:rPr lang="nb-NO"/>
              <a:t>1. april – 1.juni</a:t>
            </a:r>
          </a:p>
        </p:txBody>
      </p:sp>
      <p:sp>
        <p:nvSpPr>
          <p:cNvPr id="4" name="Plassholder for dato 3">
            <a:extLst>
              <a:ext uri="{FF2B5EF4-FFF2-40B4-BE49-F238E27FC236}">
                <a16:creationId xmlns:a16="http://schemas.microsoft.com/office/drawing/2014/main" id="{172D493F-8A2F-486E-8426-7BA2755BF91D}"/>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96ACE700-DD93-4249-A337-22616B765FC0}"/>
              </a:ext>
            </a:extLst>
          </p:cNvPr>
          <p:cNvSpPr>
            <a:spLocks noGrp="1"/>
          </p:cNvSpPr>
          <p:nvPr>
            <p:ph type="sldNum" sz="quarter" idx="12"/>
          </p:nvPr>
        </p:nvSpPr>
        <p:spPr/>
        <p:txBody>
          <a:bodyPr/>
          <a:lstStyle/>
          <a:p>
            <a:fld id="{46765B28-40BF-0A46-BB8F-30D004035CD9}" type="slidenum">
              <a:rPr lang="nb-NO" smtClean="0"/>
              <a:pPr/>
              <a:t>22</a:t>
            </a:fld>
            <a:endParaRPr lang="nb-NO"/>
          </a:p>
        </p:txBody>
      </p:sp>
    </p:spTree>
    <p:extLst>
      <p:ext uri="{BB962C8B-B14F-4D97-AF65-F5344CB8AC3E}">
        <p14:creationId xmlns:p14="http://schemas.microsoft.com/office/powerpoint/2010/main" val="259877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F942D1-4642-4494-9A1E-F8FA0B8BADFB}"/>
              </a:ext>
            </a:extLst>
          </p:cNvPr>
          <p:cNvSpPr>
            <a:spLocks noGrp="1"/>
          </p:cNvSpPr>
          <p:nvPr>
            <p:ph type="title"/>
          </p:nvPr>
        </p:nvSpPr>
        <p:spPr/>
        <p:txBody>
          <a:bodyPr/>
          <a:lstStyle/>
          <a:p>
            <a:r>
              <a:rPr lang="nb-NO"/>
              <a:t>Behandling av listeforslag</a:t>
            </a:r>
          </a:p>
        </p:txBody>
      </p:sp>
      <p:sp>
        <p:nvSpPr>
          <p:cNvPr id="3" name="Plassholder for innhold 2">
            <a:extLst>
              <a:ext uri="{FF2B5EF4-FFF2-40B4-BE49-F238E27FC236}">
                <a16:creationId xmlns:a16="http://schemas.microsoft.com/office/drawing/2014/main" id="{BD7280E5-C28A-4EB7-B11D-A8E67BA86C47}"/>
              </a:ext>
            </a:extLst>
          </p:cNvPr>
          <p:cNvSpPr>
            <a:spLocks noGrp="1"/>
          </p:cNvSpPr>
          <p:nvPr>
            <p:ph idx="1"/>
          </p:nvPr>
        </p:nvSpPr>
        <p:spPr/>
        <p:txBody>
          <a:bodyPr/>
          <a:lstStyle/>
          <a:p>
            <a:r>
              <a:rPr lang="nb-NO"/>
              <a:t>Valgstyret skal behandle listeforslag senest 2. mai. </a:t>
            </a:r>
          </a:p>
          <a:p>
            <a:r>
              <a:rPr lang="nb-NO"/>
              <a:t>Oppfyller listeforslaget kravene? </a:t>
            </a:r>
          </a:p>
          <a:p>
            <a:pPr lvl="1"/>
            <a:r>
              <a:rPr lang="nb-NO"/>
              <a:t>Hvis nei: forhandle med tillitsvalgte for listen. </a:t>
            </a:r>
          </a:p>
          <a:p>
            <a:r>
              <a:rPr lang="nb-NO"/>
              <a:t>Listeforslag skal: </a:t>
            </a:r>
          </a:p>
          <a:p>
            <a:pPr lvl="1"/>
            <a:r>
              <a:rPr lang="nb-NO"/>
              <a:t>Legges ut til ettersyn når de kommer inn. </a:t>
            </a:r>
          </a:p>
          <a:p>
            <a:pPr lvl="1"/>
            <a:r>
              <a:rPr lang="nb-NO"/>
              <a:t>Offentliggjøres samme dag som de er godkjent </a:t>
            </a:r>
          </a:p>
          <a:p>
            <a:pPr lvl="2"/>
            <a:r>
              <a:rPr lang="nb-NO"/>
              <a:t>Legg inn i valgmodulen</a:t>
            </a:r>
          </a:p>
          <a:p>
            <a:pPr lvl="2"/>
            <a:r>
              <a:rPr lang="nb-NO"/>
              <a:t>Publiser på egne nettsider og/eller i andre kanaler</a:t>
            </a:r>
          </a:p>
          <a:p>
            <a:r>
              <a:rPr lang="nb-NO"/>
              <a:t>Les mer i Valghåndboken punkt 5.5.8. </a:t>
            </a:r>
          </a:p>
        </p:txBody>
      </p:sp>
      <p:sp>
        <p:nvSpPr>
          <p:cNvPr id="4" name="Plassholder for dato 3">
            <a:extLst>
              <a:ext uri="{FF2B5EF4-FFF2-40B4-BE49-F238E27FC236}">
                <a16:creationId xmlns:a16="http://schemas.microsoft.com/office/drawing/2014/main" id="{7882D8B1-216B-401B-A77A-1C25F30784F5}"/>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7956DF8-4135-4404-8FDC-BEE076324FA6}"/>
              </a:ext>
            </a:extLst>
          </p:cNvPr>
          <p:cNvSpPr>
            <a:spLocks noGrp="1"/>
          </p:cNvSpPr>
          <p:nvPr>
            <p:ph type="sldNum" sz="quarter" idx="12"/>
          </p:nvPr>
        </p:nvSpPr>
        <p:spPr/>
        <p:txBody>
          <a:bodyPr/>
          <a:lstStyle/>
          <a:p>
            <a:fld id="{46765B28-40BF-0A46-BB8F-30D004035CD9}" type="slidenum">
              <a:rPr lang="nb-NO" smtClean="0"/>
              <a:t>23</a:t>
            </a:fld>
            <a:endParaRPr lang="nb-NO"/>
          </a:p>
        </p:txBody>
      </p:sp>
    </p:spTree>
    <p:extLst>
      <p:ext uri="{BB962C8B-B14F-4D97-AF65-F5344CB8AC3E}">
        <p14:creationId xmlns:p14="http://schemas.microsoft.com/office/powerpoint/2010/main" val="37518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216411-08F7-4F46-AFD7-4B11C0601994}"/>
              </a:ext>
            </a:extLst>
          </p:cNvPr>
          <p:cNvSpPr>
            <a:spLocks noGrp="1"/>
          </p:cNvSpPr>
          <p:nvPr>
            <p:ph type="title"/>
          </p:nvPr>
        </p:nvSpPr>
        <p:spPr/>
        <p:txBody>
          <a:bodyPr/>
          <a:lstStyle/>
          <a:p>
            <a:r>
              <a:rPr lang="nb-NO"/>
              <a:t>Supplerende nominasjon</a:t>
            </a:r>
          </a:p>
        </p:txBody>
      </p:sp>
      <p:sp>
        <p:nvSpPr>
          <p:cNvPr id="3" name="Plassholder for innhold 2">
            <a:extLst>
              <a:ext uri="{FF2B5EF4-FFF2-40B4-BE49-F238E27FC236}">
                <a16:creationId xmlns:a16="http://schemas.microsoft.com/office/drawing/2014/main" id="{F8ADD81E-CAD9-46A3-B626-E7E085E3F4F5}"/>
              </a:ext>
            </a:extLst>
          </p:cNvPr>
          <p:cNvSpPr>
            <a:spLocks noGrp="1"/>
          </p:cNvSpPr>
          <p:nvPr>
            <p:ph idx="1"/>
          </p:nvPr>
        </p:nvSpPr>
        <p:spPr/>
        <p:txBody>
          <a:bodyPr/>
          <a:lstStyle/>
          <a:p>
            <a:r>
              <a:rPr lang="nb-NO"/>
              <a:t>Det skal åpnes for supplerende nominasjon hvis:</a:t>
            </a:r>
          </a:p>
          <a:p>
            <a:pPr lvl="1"/>
            <a:r>
              <a:rPr lang="nb-NO"/>
              <a:t>Det bare er godkjent listeforslag fra nominasjonskomitéen. </a:t>
            </a:r>
          </a:p>
          <a:p>
            <a:pPr lvl="1"/>
            <a:r>
              <a:rPr lang="nb-NO"/>
              <a:t>Det ikke er godkjent noen listeforslag.</a:t>
            </a:r>
          </a:p>
          <a:p>
            <a:r>
              <a:rPr lang="nb-NO"/>
              <a:t>Kunngjøres innen 2. mai 2023</a:t>
            </a:r>
          </a:p>
          <a:p>
            <a:r>
              <a:rPr lang="nb-NO"/>
              <a:t>Frist kl. 12 den 15. mai 2023. </a:t>
            </a:r>
          </a:p>
          <a:p>
            <a:endParaRPr lang="nb-NO"/>
          </a:p>
          <a:p>
            <a:endParaRPr lang="nb-NO"/>
          </a:p>
          <a:p>
            <a:r>
              <a:rPr lang="nb-NO"/>
              <a:t>Les mer i Valghåndboken punkt 5.6.</a:t>
            </a:r>
          </a:p>
        </p:txBody>
      </p:sp>
      <p:sp>
        <p:nvSpPr>
          <p:cNvPr id="4" name="Plassholder for dato 3">
            <a:extLst>
              <a:ext uri="{FF2B5EF4-FFF2-40B4-BE49-F238E27FC236}">
                <a16:creationId xmlns:a16="http://schemas.microsoft.com/office/drawing/2014/main" id="{A82081B4-1BBB-4C4A-A919-1F7D1DE46031}"/>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4BF5745F-21BA-48FF-8410-8A5F0567B93E}"/>
              </a:ext>
            </a:extLst>
          </p:cNvPr>
          <p:cNvSpPr>
            <a:spLocks noGrp="1"/>
          </p:cNvSpPr>
          <p:nvPr>
            <p:ph type="sldNum" sz="quarter" idx="12"/>
          </p:nvPr>
        </p:nvSpPr>
        <p:spPr/>
        <p:txBody>
          <a:bodyPr/>
          <a:lstStyle/>
          <a:p>
            <a:fld id="{46765B28-40BF-0A46-BB8F-30D004035CD9}" type="slidenum">
              <a:rPr lang="nb-NO" smtClean="0"/>
              <a:t>24</a:t>
            </a:fld>
            <a:endParaRPr lang="nb-NO"/>
          </a:p>
        </p:txBody>
      </p:sp>
    </p:spTree>
    <p:extLst>
      <p:ext uri="{BB962C8B-B14F-4D97-AF65-F5344CB8AC3E}">
        <p14:creationId xmlns:p14="http://schemas.microsoft.com/office/powerpoint/2010/main" val="21602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863D41-4E4F-4862-B58F-5CE5CF35EC8A}"/>
              </a:ext>
            </a:extLst>
          </p:cNvPr>
          <p:cNvSpPr>
            <a:spLocks noGrp="1"/>
          </p:cNvSpPr>
          <p:nvPr>
            <p:ph type="title"/>
          </p:nvPr>
        </p:nvSpPr>
        <p:spPr/>
        <p:txBody>
          <a:bodyPr/>
          <a:lstStyle/>
          <a:p>
            <a:r>
              <a:rPr lang="nb-NO"/>
              <a:t>Grunnlagsdata i valgmodulen</a:t>
            </a:r>
          </a:p>
        </p:txBody>
      </p:sp>
      <p:sp>
        <p:nvSpPr>
          <p:cNvPr id="3" name="Plassholder for innhold 2">
            <a:extLst>
              <a:ext uri="{FF2B5EF4-FFF2-40B4-BE49-F238E27FC236}">
                <a16:creationId xmlns:a16="http://schemas.microsoft.com/office/drawing/2014/main" id="{A602F5C0-AE9E-4CD2-89E3-3868C45AC567}"/>
              </a:ext>
            </a:extLst>
          </p:cNvPr>
          <p:cNvSpPr>
            <a:spLocks noGrp="1"/>
          </p:cNvSpPr>
          <p:nvPr>
            <p:ph idx="1"/>
          </p:nvPr>
        </p:nvSpPr>
        <p:spPr/>
        <p:txBody>
          <a:bodyPr/>
          <a:lstStyle/>
          <a:p>
            <a:r>
              <a:rPr lang="nb-NO"/>
              <a:t>Hvert sokn skal legge info i valgmodulen i medlemsregisteret så fort som mulig og senest innen 1. juni:</a:t>
            </a:r>
          </a:p>
          <a:p>
            <a:pPr lvl="1"/>
            <a:r>
              <a:rPr lang="nb-NO"/>
              <a:t>Tid og sted for forhåndsstemming</a:t>
            </a:r>
          </a:p>
          <a:p>
            <a:pPr lvl="1"/>
            <a:r>
              <a:rPr lang="nb-NO"/>
              <a:t>Tid og sted på valgdagen/valgdagene for hver stemmekrets</a:t>
            </a:r>
          </a:p>
          <a:p>
            <a:pPr lvl="1"/>
            <a:r>
              <a:rPr lang="nb-NO"/>
              <a:t>Valglister og informasjon om kandidater</a:t>
            </a:r>
          </a:p>
          <a:p>
            <a:pPr lvl="1"/>
            <a:r>
              <a:rPr lang="nb-NO"/>
              <a:t>Eventuelle supplerte kandidater</a:t>
            </a:r>
          </a:p>
        </p:txBody>
      </p:sp>
      <p:sp>
        <p:nvSpPr>
          <p:cNvPr id="4" name="Plassholder for dato 3">
            <a:extLst>
              <a:ext uri="{FF2B5EF4-FFF2-40B4-BE49-F238E27FC236}">
                <a16:creationId xmlns:a16="http://schemas.microsoft.com/office/drawing/2014/main" id="{BD9053DF-3D12-4D4D-A9BA-73545EEB0386}"/>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B1322C4F-EBD8-4CF2-9E1A-3F84EE3F0132}"/>
              </a:ext>
            </a:extLst>
          </p:cNvPr>
          <p:cNvSpPr>
            <a:spLocks noGrp="1"/>
          </p:cNvSpPr>
          <p:nvPr>
            <p:ph type="sldNum" sz="quarter" idx="12"/>
          </p:nvPr>
        </p:nvSpPr>
        <p:spPr/>
        <p:txBody>
          <a:bodyPr/>
          <a:lstStyle/>
          <a:p>
            <a:fld id="{46765B28-40BF-0A46-BB8F-30D004035CD9}" type="slidenum">
              <a:rPr lang="nb-NO" smtClean="0"/>
              <a:t>25</a:t>
            </a:fld>
            <a:endParaRPr lang="nb-NO"/>
          </a:p>
        </p:txBody>
      </p:sp>
    </p:spTree>
    <p:extLst>
      <p:ext uri="{BB962C8B-B14F-4D97-AF65-F5344CB8AC3E}">
        <p14:creationId xmlns:p14="http://schemas.microsoft.com/office/powerpoint/2010/main" val="25151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06134-70AF-4B1A-90FB-BEA3585B5A60}"/>
              </a:ext>
            </a:extLst>
          </p:cNvPr>
          <p:cNvSpPr>
            <a:spLocks noGrp="1"/>
          </p:cNvSpPr>
          <p:nvPr>
            <p:ph type="title"/>
          </p:nvPr>
        </p:nvSpPr>
        <p:spPr/>
        <p:txBody>
          <a:bodyPr/>
          <a:lstStyle/>
          <a:p>
            <a:r>
              <a:rPr lang="nb-NO"/>
              <a:t>Valg og mobilisering</a:t>
            </a:r>
          </a:p>
        </p:txBody>
      </p:sp>
      <p:sp>
        <p:nvSpPr>
          <p:cNvPr id="3" name="Plassholder for tekst 2">
            <a:extLst>
              <a:ext uri="{FF2B5EF4-FFF2-40B4-BE49-F238E27FC236}">
                <a16:creationId xmlns:a16="http://schemas.microsoft.com/office/drawing/2014/main" id="{63C2A3BE-C2C2-47AE-A168-F6EFC1CEE02A}"/>
              </a:ext>
            </a:extLst>
          </p:cNvPr>
          <p:cNvSpPr>
            <a:spLocks noGrp="1"/>
          </p:cNvSpPr>
          <p:nvPr>
            <p:ph type="body" idx="1"/>
          </p:nvPr>
        </p:nvSpPr>
        <p:spPr/>
        <p:txBody>
          <a:bodyPr/>
          <a:lstStyle/>
          <a:p>
            <a:r>
              <a:rPr lang="nb-NO"/>
              <a:t>2. juni – 11. september</a:t>
            </a:r>
          </a:p>
        </p:txBody>
      </p:sp>
      <p:sp>
        <p:nvSpPr>
          <p:cNvPr id="4" name="Plassholder for dato 3">
            <a:extLst>
              <a:ext uri="{FF2B5EF4-FFF2-40B4-BE49-F238E27FC236}">
                <a16:creationId xmlns:a16="http://schemas.microsoft.com/office/drawing/2014/main" id="{0D4E5649-DCAA-49BF-A092-3F1CFB5A3452}"/>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7904841C-5B57-4F72-A7BD-70FCEB6D1886}"/>
              </a:ext>
            </a:extLst>
          </p:cNvPr>
          <p:cNvSpPr>
            <a:spLocks noGrp="1"/>
          </p:cNvSpPr>
          <p:nvPr>
            <p:ph type="sldNum" sz="quarter" idx="12"/>
          </p:nvPr>
        </p:nvSpPr>
        <p:spPr/>
        <p:txBody>
          <a:bodyPr/>
          <a:lstStyle/>
          <a:p>
            <a:fld id="{46765B28-40BF-0A46-BB8F-30D004035CD9}" type="slidenum">
              <a:rPr lang="nb-NO" smtClean="0"/>
              <a:pPr/>
              <a:t>26</a:t>
            </a:fld>
            <a:endParaRPr lang="nb-NO"/>
          </a:p>
        </p:txBody>
      </p:sp>
    </p:spTree>
    <p:extLst>
      <p:ext uri="{BB962C8B-B14F-4D97-AF65-F5344CB8AC3E}">
        <p14:creationId xmlns:p14="http://schemas.microsoft.com/office/powerpoint/2010/main" val="36386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DD1FA1-D0B3-4BD2-924E-87AAA705ABE7}"/>
              </a:ext>
            </a:extLst>
          </p:cNvPr>
          <p:cNvSpPr>
            <a:spLocks noGrp="1"/>
          </p:cNvSpPr>
          <p:nvPr>
            <p:ph type="title"/>
          </p:nvPr>
        </p:nvSpPr>
        <p:spPr/>
        <p:txBody>
          <a:bodyPr/>
          <a:lstStyle/>
          <a:p>
            <a:r>
              <a:rPr lang="nb-NO"/>
              <a:t>Felles for forhåndsstemming og valgting</a:t>
            </a:r>
          </a:p>
        </p:txBody>
      </p:sp>
      <p:sp>
        <p:nvSpPr>
          <p:cNvPr id="3" name="Plassholder for tekst 2">
            <a:extLst>
              <a:ext uri="{FF2B5EF4-FFF2-40B4-BE49-F238E27FC236}">
                <a16:creationId xmlns:a16="http://schemas.microsoft.com/office/drawing/2014/main" id="{AF4FCBF3-A2C4-436E-A497-A4AA641A5CFF}"/>
              </a:ext>
            </a:extLst>
          </p:cNvPr>
          <p:cNvSpPr>
            <a:spLocks noGrp="1"/>
          </p:cNvSpPr>
          <p:nvPr>
            <p:ph type="body" idx="1"/>
          </p:nvPr>
        </p:nvSpPr>
        <p:spPr/>
        <p:txBody>
          <a:bodyPr/>
          <a:lstStyle/>
          <a:p>
            <a:r>
              <a:rPr lang="nb-NO"/>
              <a:t>Frie og hemmelige valg, valgagitasjon, endringer på stemmeseddelen etc. </a:t>
            </a:r>
          </a:p>
        </p:txBody>
      </p:sp>
      <p:sp>
        <p:nvSpPr>
          <p:cNvPr id="4" name="Plassholder for dato 3">
            <a:extLst>
              <a:ext uri="{FF2B5EF4-FFF2-40B4-BE49-F238E27FC236}">
                <a16:creationId xmlns:a16="http://schemas.microsoft.com/office/drawing/2014/main" id="{B74868D0-67D6-4ECD-93F1-CCC2E027E3D8}"/>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84DE4571-58DF-4420-81EB-A4F5EA8799FC}"/>
              </a:ext>
            </a:extLst>
          </p:cNvPr>
          <p:cNvSpPr>
            <a:spLocks noGrp="1"/>
          </p:cNvSpPr>
          <p:nvPr>
            <p:ph type="sldNum" sz="quarter" idx="12"/>
          </p:nvPr>
        </p:nvSpPr>
        <p:spPr/>
        <p:txBody>
          <a:bodyPr/>
          <a:lstStyle/>
          <a:p>
            <a:fld id="{46765B28-40BF-0A46-BB8F-30D004035CD9}" type="slidenum">
              <a:rPr lang="nb-NO" smtClean="0"/>
              <a:pPr/>
              <a:t>27</a:t>
            </a:fld>
            <a:endParaRPr lang="nb-NO"/>
          </a:p>
        </p:txBody>
      </p:sp>
    </p:spTree>
    <p:extLst>
      <p:ext uri="{BB962C8B-B14F-4D97-AF65-F5344CB8AC3E}">
        <p14:creationId xmlns:p14="http://schemas.microsoft.com/office/powerpoint/2010/main" val="14752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FAF2B-3566-429C-BE75-8E0FB3C5D83F}"/>
              </a:ext>
            </a:extLst>
          </p:cNvPr>
          <p:cNvSpPr>
            <a:spLocks noGrp="1"/>
          </p:cNvSpPr>
          <p:nvPr>
            <p:ph type="title"/>
          </p:nvPr>
        </p:nvSpPr>
        <p:spPr/>
        <p:txBody>
          <a:bodyPr/>
          <a:lstStyle/>
          <a:p>
            <a:r>
              <a:rPr lang="nb-NO"/>
              <a:t>Frie og hemmelige valg</a:t>
            </a:r>
          </a:p>
        </p:txBody>
      </p:sp>
      <p:sp>
        <p:nvSpPr>
          <p:cNvPr id="3" name="Plassholder for innhold 2">
            <a:extLst>
              <a:ext uri="{FF2B5EF4-FFF2-40B4-BE49-F238E27FC236}">
                <a16:creationId xmlns:a16="http://schemas.microsoft.com/office/drawing/2014/main" id="{0E5CEFBC-2319-4EA0-AAE1-E0ED27EA7BFB}"/>
              </a:ext>
            </a:extLst>
          </p:cNvPr>
          <p:cNvSpPr>
            <a:spLocks noGrp="1"/>
          </p:cNvSpPr>
          <p:nvPr>
            <p:ph idx="1"/>
          </p:nvPr>
        </p:nvSpPr>
        <p:spPr/>
        <p:txBody>
          <a:bodyPr/>
          <a:lstStyle/>
          <a:p>
            <a:r>
              <a:rPr lang="nb-NO"/>
              <a:t>Mål: Velgeren skal kunne avgi stemme i tråd med sin overbevisning</a:t>
            </a:r>
          </a:p>
          <a:p>
            <a:endParaRPr lang="nb-NO"/>
          </a:p>
          <a:p>
            <a:r>
              <a:rPr lang="nb-NO"/>
              <a:t>Middel: </a:t>
            </a:r>
          </a:p>
          <a:p>
            <a:pPr lvl="1"/>
            <a:r>
              <a:rPr lang="nb-NO"/>
              <a:t>Forbud mot agitasjon</a:t>
            </a:r>
          </a:p>
          <a:p>
            <a:pPr lvl="1"/>
            <a:r>
              <a:rPr lang="nb-NO"/>
              <a:t>Nøytrale valgfunksjonærer</a:t>
            </a:r>
          </a:p>
          <a:p>
            <a:pPr lvl="1"/>
            <a:r>
              <a:rPr lang="nb-NO"/>
              <a:t>Velgeren gjør sitt valg «usett og i enerom»</a:t>
            </a:r>
          </a:p>
          <a:p>
            <a:pPr lvl="1"/>
            <a:r>
              <a:rPr lang="nb-NO"/>
              <a:t>Regler som pålegger hemmelighold</a:t>
            </a:r>
          </a:p>
          <a:p>
            <a:endParaRPr lang="nb-NO"/>
          </a:p>
        </p:txBody>
      </p:sp>
      <p:sp>
        <p:nvSpPr>
          <p:cNvPr id="4" name="Plassholder for dato 3">
            <a:extLst>
              <a:ext uri="{FF2B5EF4-FFF2-40B4-BE49-F238E27FC236}">
                <a16:creationId xmlns:a16="http://schemas.microsoft.com/office/drawing/2014/main" id="{085AF243-4230-4296-8ACE-0E846DBCF2D5}"/>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D3D9382-EA5F-4059-8F20-2D8DB6064D6D}"/>
              </a:ext>
            </a:extLst>
          </p:cNvPr>
          <p:cNvSpPr>
            <a:spLocks noGrp="1"/>
          </p:cNvSpPr>
          <p:nvPr>
            <p:ph type="sldNum" sz="quarter" idx="12"/>
          </p:nvPr>
        </p:nvSpPr>
        <p:spPr/>
        <p:txBody>
          <a:bodyPr/>
          <a:lstStyle/>
          <a:p>
            <a:fld id="{46765B28-40BF-0A46-BB8F-30D004035CD9}" type="slidenum">
              <a:rPr lang="nb-NO" smtClean="0"/>
              <a:t>28</a:t>
            </a:fld>
            <a:endParaRPr lang="nb-NO"/>
          </a:p>
        </p:txBody>
      </p:sp>
    </p:spTree>
    <p:extLst>
      <p:ext uri="{BB962C8B-B14F-4D97-AF65-F5344CB8AC3E}">
        <p14:creationId xmlns:p14="http://schemas.microsoft.com/office/powerpoint/2010/main" val="16864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C38C06-EC9A-4A33-8A22-F60E3BA6889A}"/>
              </a:ext>
            </a:extLst>
          </p:cNvPr>
          <p:cNvSpPr>
            <a:spLocks noGrp="1"/>
          </p:cNvSpPr>
          <p:nvPr>
            <p:ph type="title"/>
          </p:nvPr>
        </p:nvSpPr>
        <p:spPr/>
        <p:txBody>
          <a:bodyPr/>
          <a:lstStyle/>
          <a:p>
            <a:r>
              <a:rPr lang="nb-NO"/>
              <a:t>Nøytralitet i praksis</a:t>
            </a:r>
          </a:p>
        </p:txBody>
      </p:sp>
      <p:sp>
        <p:nvSpPr>
          <p:cNvPr id="3" name="Plassholder for innhold 2">
            <a:extLst>
              <a:ext uri="{FF2B5EF4-FFF2-40B4-BE49-F238E27FC236}">
                <a16:creationId xmlns:a16="http://schemas.microsoft.com/office/drawing/2014/main" id="{1B1FE129-5195-418E-957D-001CB54A8A71}"/>
              </a:ext>
            </a:extLst>
          </p:cNvPr>
          <p:cNvSpPr>
            <a:spLocks noGrp="1"/>
          </p:cNvSpPr>
          <p:nvPr>
            <p:ph idx="1"/>
          </p:nvPr>
        </p:nvSpPr>
        <p:spPr/>
        <p:txBody>
          <a:bodyPr/>
          <a:lstStyle/>
          <a:p>
            <a:r>
              <a:rPr lang="nb-NO"/>
              <a:t>Valgfunksjonæren </a:t>
            </a:r>
            <a:r>
              <a:rPr lang="nb-NO" u="sng"/>
              <a:t>skal</a:t>
            </a:r>
            <a:r>
              <a:rPr lang="nb-NO"/>
              <a:t>:</a:t>
            </a:r>
          </a:p>
          <a:p>
            <a:pPr lvl="1"/>
            <a:r>
              <a:rPr lang="nb-NO"/>
              <a:t>Svare på spørsmål om valgprosessen</a:t>
            </a:r>
          </a:p>
          <a:p>
            <a:pPr lvl="1"/>
            <a:r>
              <a:rPr lang="nb-NO"/>
              <a:t>Veilede i hvilke endringer velgeren kan gjøre på stemmeseddelen</a:t>
            </a:r>
          </a:p>
          <a:p>
            <a:r>
              <a:rPr lang="nb-NO"/>
              <a:t>Valgfunksjonærer kan kun veilede i valgtekniske spørsmål, altså </a:t>
            </a:r>
            <a:r>
              <a:rPr lang="nb-NO" u="sng"/>
              <a:t>ikke</a:t>
            </a:r>
            <a:r>
              <a:rPr lang="nb-NO"/>
              <a:t>:</a:t>
            </a:r>
          </a:p>
          <a:p>
            <a:pPr lvl="1"/>
            <a:r>
              <a:rPr lang="nb-NO"/>
              <a:t>Hva lister eller kandidater står for</a:t>
            </a:r>
          </a:p>
          <a:p>
            <a:pPr lvl="1"/>
            <a:r>
              <a:rPr lang="nb-NO"/>
              <a:t>Hva velgeren bør stemme på</a:t>
            </a:r>
          </a:p>
          <a:p>
            <a:pPr lvl="1"/>
            <a:r>
              <a:rPr lang="nb-NO"/>
              <a:t>Hva valgfunksjonæren selv mener eller stemmer</a:t>
            </a:r>
          </a:p>
          <a:p>
            <a:endParaRPr lang="nb-NO"/>
          </a:p>
        </p:txBody>
      </p:sp>
      <p:sp>
        <p:nvSpPr>
          <p:cNvPr id="4" name="Plassholder for dato 3">
            <a:extLst>
              <a:ext uri="{FF2B5EF4-FFF2-40B4-BE49-F238E27FC236}">
                <a16:creationId xmlns:a16="http://schemas.microsoft.com/office/drawing/2014/main" id="{6876982F-C707-444B-A672-D952309EAA9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5B45427-C967-42C4-962E-BB7949567A60}"/>
              </a:ext>
            </a:extLst>
          </p:cNvPr>
          <p:cNvSpPr>
            <a:spLocks noGrp="1"/>
          </p:cNvSpPr>
          <p:nvPr>
            <p:ph type="sldNum" sz="quarter" idx="12"/>
          </p:nvPr>
        </p:nvSpPr>
        <p:spPr/>
        <p:txBody>
          <a:bodyPr/>
          <a:lstStyle/>
          <a:p>
            <a:fld id="{46765B28-40BF-0A46-BB8F-30D004035CD9}" type="slidenum">
              <a:rPr lang="nb-NO" smtClean="0"/>
              <a:t>29</a:t>
            </a:fld>
            <a:endParaRPr lang="nb-NO"/>
          </a:p>
        </p:txBody>
      </p:sp>
    </p:spTree>
    <p:extLst>
      <p:ext uri="{BB962C8B-B14F-4D97-AF65-F5344CB8AC3E}">
        <p14:creationId xmlns:p14="http://schemas.microsoft.com/office/powerpoint/2010/main" val="53338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2E32E2-A3C9-475B-AF6E-6BBDC9CD6207}"/>
              </a:ext>
            </a:extLst>
          </p:cNvPr>
          <p:cNvSpPr>
            <a:spLocks noGrp="1"/>
          </p:cNvSpPr>
          <p:nvPr>
            <p:ph type="title"/>
          </p:nvPr>
        </p:nvSpPr>
        <p:spPr/>
        <p:txBody>
          <a:bodyPr/>
          <a:lstStyle/>
          <a:p>
            <a:r>
              <a:rPr lang="nb-NO"/>
              <a:t>Tema</a:t>
            </a:r>
          </a:p>
        </p:txBody>
      </p:sp>
      <p:sp>
        <p:nvSpPr>
          <p:cNvPr id="3" name="Plassholder for innhold 2">
            <a:extLst>
              <a:ext uri="{FF2B5EF4-FFF2-40B4-BE49-F238E27FC236}">
                <a16:creationId xmlns:a16="http://schemas.microsoft.com/office/drawing/2014/main" id="{577DD6D7-4E9B-4A1B-82DF-25A2CA9335FC}"/>
              </a:ext>
            </a:extLst>
          </p:cNvPr>
          <p:cNvSpPr>
            <a:spLocks noGrp="1"/>
          </p:cNvSpPr>
          <p:nvPr>
            <p:ph sz="half" idx="1"/>
          </p:nvPr>
        </p:nvSpPr>
        <p:spPr/>
        <p:txBody>
          <a:bodyPr/>
          <a:lstStyle/>
          <a:p>
            <a:r>
              <a:rPr lang="nb-NO" sz="2800"/>
              <a:t>Åpningstider og stemmelokaler</a:t>
            </a:r>
          </a:p>
          <a:p>
            <a:r>
              <a:rPr lang="nb-NO" sz="2800"/>
              <a:t>Hemmelig valg</a:t>
            </a:r>
          </a:p>
          <a:p>
            <a:r>
              <a:rPr lang="nb-NO" sz="2800"/>
              <a:t>Nøytralitet</a:t>
            </a:r>
          </a:p>
          <a:p>
            <a:r>
              <a:rPr lang="nb-NO" sz="2800"/>
              <a:t>Innredning av valglokalet</a:t>
            </a:r>
          </a:p>
          <a:p>
            <a:r>
              <a:rPr lang="nb-NO" sz="2800"/>
              <a:t>Stemmerett og valgbarhet</a:t>
            </a:r>
          </a:p>
          <a:p>
            <a:r>
              <a:rPr lang="nb-NO" sz="2800"/>
              <a:t>Forhåndsstemmeperioden</a:t>
            </a:r>
          </a:p>
          <a:p>
            <a:r>
              <a:rPr lang="nb-NO" sz="2800"/>
              <a:t>Digital forhåndsstemming</a:t>
            </a:r>
          </a:p>
          <a:p>
            <a:r>
              <a:rPr lang="nb-NO" sz="2800"/>
              <a:t>Valgting</a:t>
            </a:r>
          </a:p>
        </p:txBody>
      </p:sp>
      <p:sp>
        <p:nvSpPr>
          <p:cNvPr id="4" name="Plassholder for innhold 3">
            <a:extLst>
              <a:ext uri="{FF2B5EF4-FFF2-40B4-BE49-F238E27FC236}">
                <a16:creationId xmlns:a16="http://schemas.microsoft.com/office/drawing/2014/main" id="{0A0ADCB5-900E-418A-8921-F5493E40AB5D}"/>
              </a:ext>
            </a:extLst>
          </p:cNvPr>
          <p:cNvSpPr>
            <a:spLocks noGrp="1"/>
          </p:cNvSpPr>
          <p:nvPr>
            <p:ph sz="half" idx="2"/>
          </p:nvPr>
        </p:nvSpPr>
        <p:spPr/>
        <p:txBody>
          <a:bodyPr/>
          <a:lstStyle/>
          <a:p>
            <a:r>
              <a:rPr lang="nb-NO" sz="2800"/>
              <a:t>Godkjenning av stemmegivninger og stemmesedler</a:t>
            </a:r>
          </a:p>
          <a:p>
            <a:r>
              <a:rPr lang="nb-NO" sz="2800"/>
              <a:t>Klager</a:t>
            </a:r>
          </a:p>
          <a:p>
            <a:r>
              <a:rPr lang="nb-NO" sz="2800"/>
              <a:t>Foreløpig og endelig opptelling</a:t>
            </a:r>
          </a:p>
          <a:p>
            <a:pPr marL="0" indent="0">
              <a:buNone/>
            </a:pPr>
            <a:endParaRPr lang="nb-NO" sz="2800">
              <a:highlight>
                <a:srgbClr val="FFFF00"/>
              </a:highlight>
            </a:endParaRPr>
          </a:p>
          <a:p>
            <a:endParaRPr lang="nb-NO"/>
          </a:p>
        </p:txBody>
      </p:sp>
      <p:sp>
        <p:nvSpPr>
          <p:cNvPr id="5" name="Plassholder for dato 4">
            <a:extLst>
              <a:ext uri="{FF2B5EF4-FFF2-40B4-BE49-F238E27FC236}">
                <a16:creationId xmlns:a16="http://schemas.microsoft.com/office/drawing/2014/main" id="{0F0F8839-6310-47BC-8288-8161BAA7C183}"/>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B323C8F8-2F1F-45E4-8179-1BBE63105879}"/>
              </a:ext>
            </a:extLst>
          </p:cNvPr>
          <p:cNvSpPr>
            <a:spLocks noGrp="1"/>
          </p:cNvSpPr>
          <p:nvPr>
            <p:ph type="sldNum" sz="quarter" idx="12"/>
          </p:nvPr>
        </p:nvSpPr>
        <p:spPr/>
        <p:txBody>
          <a:bodyPr/>
          <a:lstStyle/>
          <a:p>
            <a:fld id="{46765B28-40BF-0A46-BB8F-30D004035CD9}" type="slidenum">
              <a:rPr lang="nb-NO" smtClean="0"/>
              <a:t>3</a:t>
            </a:fld>
            <a:endParaRPr lang="nb-NO"/>
          </a:p>
        </p:txBody>
      </p:sp>
    </p:spTree>
    <p:extLst>
      <p:ext uri="{BB962C8B-B14F-4D97-AF65-F5344CB8AC3E}">
        <p14:creationId xmlns:p14="http://schemas.microsoft.com/office/powerpoint/2010/main" val="29656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A963F3-F82B-4F65-A510-3EAF54E5A6C9}"/>
              </a:ext>
            </a:extLst>
          </p:cNvPr>
          <p:cNvSpPr>
            <a:spLocks noGrp="1"/>
          </p:cNvSpPr>
          <p:nvPr>
            <p:ph type="title"/>
          </p:nvPr>
        </p:nvSpPr>
        <p:spPr/>
        <p:txBody>
          <a:bodyPr/>
          <a:lstStyle/>
          <a:p>
            <a:r>
              <a:rPr lang="nb-NO"/>
              <a:t>Endringer på stemmeseddelen</a:t>
            </a:r>
          </a:p>
        </p:txBody>
      </p:sp>
      <p:sp>
        <p:nvSpPr>
          <p:cNvPr id="3" name="Plassholder for innhold 2">
            <a:extLst>
              <a:ext uri="{FF2B5EF4-FFF2-40B4-BE49-F238E27FC236}">
                <a16:creationId xmlns:a16="http://schemas.microsoft.com/office/drawing/2014/main" id="{E90E68C3-C39C-478E-BABA-EBDAB5EACA94}"/>
              </a:ext>
            </a:extLst>
          </p:cNvPr>
          <p:cNvSpPr>
            <a:spLocks noGrp="1"/>
          </p:cNvSpPr>
          <p:nvPr>
            <p:ph idx="1"/>
          </p:nvPr>
        </p:nvSpPr>
        <p:spPr/>
        <p:txBody>
          <a:bodyPr/>
          <a:lstStyle/>
          <a:p>
            <a:pPr marL="514350" indent="-514350">
              <a:buFont typeface="+mj-lt"/>
              <a:buAutoNum type="arabicPeriod"/>
            </a:pPr>
            <a:r>
              <a:rPr lang="nb-NO"/>
              <a:t>Velgeren kan gi en ekstra personstemme til inntil tre kandidater på listen ved å sette kryss ved navnet til vedkommende.</a:t>
            </a:r>
          </a:p>
          <a:p>
            <a:pPr marL="514350" indent="-514350">
              <a:buFont typeface="+mj-lt"/>
              <a:buAutoNum type="arabicPeriod"/>
            </a:pPr>
            <a:r>
              <a:rPr lang="nb-NO"/>
              <a:t>Velgeren kan også enten</a:t>
            </a:r>
          </a:p>
          <a:p>
            <a:pPr marL="914400" lvl="1" indent="-457200">
              <a:buFont typeface="+mj-lt"/>
              <a:buAutoNum type="alphaLcParenR"/>
            </a:pPr>
            <a:r>
              <a:rPr lang="nb-NO"/>
              <a:t>ved menighetsrådsvalg (flertallsvalg) skrive inn inntil tre valgbare personer. Disse får én personstemme hver. </a:t>
            </a:r>
          </a:p>
          <a:p>
            <a:pPr marL="914400" lvl="1" indent="-457200">
              <a:buFont typeface="+mj-lt"/>
              <a:buAutoNum type="alphaLcParenR"/>
            </a:pPr>
            <a:r>
              <a:rPr lang="nb-NO"/>
              <a:t>ved forholdstallsvalg gi inntil tre «</a:t>
            </a:r>
            <a:r>
              <a:rPr lang="nb-NO" err="1"/>
              <a:t>slengere</a:t>
            </a:r>
            <a:r>
              <a:rPr lang="nb-NO"/>
              <a:t>» til kandidater fra en annen liste ved å føre opp navnet i et eget felt. Disse får én personstemme, og listen avgir én listestemme per slenger til </a:t>
            </a:r>
            <a:r>
              <a:rPr lang="nb-NO" err="1"/>
              <a:t>vedkommendes</a:t>
            </a:r>
            <a:r>
              <a:rPr lang="nb-NO"/>
              <a:t> liste.</a:t>
            </a:r>
          </a:p>
          <a:p>
            <a:endParaRPr lang="nb-NO"/>
          </a:p>
        </p:txBody>
      </p:sp>
      <p:sp>
        <p:nvSpPr>
          <p:cNvPr id="4" name="Plassholder for dato 3">
            <a:extLst>
              <a:ext uri="{FF2B5EF4-FFF2-40B4-BE49-F238E27FC236}">
                <a16:creationId xmlns:a16="http://schemas.microsoft.com/office/drawing/2014/main" id="{261371DB-507F-4BAC-8FF8-A54670B9A66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567C8D0-9B0A-457A-B29A-707D138A4DF0}"/>
              </a:ext>
            </a:extLst>
          </p:cNvPr>
          <p:cNvSpPr>
            <a:spLocks noGrp="1"/>
          </p:cNvSpPr>
          <p:nvPr>
            <p:ph type="sldNum" sz="quarter" idx="12"/>
          </p:nvPr>
        </p:nvSpPr>
        <p:spPr/>
        <p:txBody>
          <a:bodyPr/>
          <a:lstStyle/>
          <a:p>
            <a:fld id="{46765B28-40BF-0A46-BB8F-30D004035CD9}" type="slidenum">
              <a:rPr lang="nb-NO" smtClean="0"/>
              <a:t>30</a:t>
            </a:fld>
            <a:endParaRPr lang="nb-NO"/>
          </a:p>
        </p:txBody>
      </p:sp>
    </p:spTree>
    <p:extLst>
      <p:ext uri="{BB962C8B-B14F-4D97-AF65-F5344CB8AC3E}">
        <p14:creationId xmlns:p14="http://schemas.microsoft.com/office/powerpoint/2010/main" val="14080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D813B-027D-4AF5-AC45-893B3F016E4A}"/>
              </a:ext>
            </a:extLst>
          </p:cNvPr>
          <p:cNvSpPr>
            <a:spLocks noGrp="1"/>
          </p:cNvSpPr>
          <p:nvPr>
            <p:ph type="title"/>
          </p:nvPr>
        </p:nvSpPr>
        <p:spPr/>
        <p:txBody>
          <a:bodyPr/>
          <a:lstStyle/>
          <a:p>
            <a:r>
              <a:rPr lang="nb-NO"/>
              <a:t>Legitimasjon</a:t>
            </a:r>
          </a:p>
        </p:txBody>
      </p:sp>
      <p:sp>
        <p:nvSpPr>
          <p:cNvPr id="3" name="Plassholder for innhold 2">
            <a:extLst>
              <a:ext uri="{FF2B5EF4-FFF2-40B4-BE49-F238E27FC236}">
                <a16:creationId xmlns:a16="http://schemas.microsoft.com/office/drawing/2014/main" id="{102577B0-B98D-4CF0-AAAB-5EF62A73E828}"/>
              </a:ext>
            </a:extLst>
          </p:cNvPr>
          <p:cNvSpPr>
            <a:spLocks noGrp="1"/>
          </p:cNvSpPr>
          <p:nvPr>
            <p:ph idx="1"/>
          </p:nvPr>
        </p:nvSpPr>
        <p:spPr/>
        <p:txBody>
          <a:bodyPr/>
          <a:lstStyle/>
          <a:p>
            <a:r>
              <a:rPr lang="nb-NO"/>
              <a:t>Eksempler på gyldig legitimasjon:</a:t>
            </a:r>
          </a:p>
          <a:p>
            <a:pPr lvl="1"/>
            <a:r>
              <a:rPr lang="nb-NO"/>
              <a:t>Pass </a:t>
            </a:r>
          </a:p>
          <a:p>
            <a:pPr lvl="1"/>
            <a:r>
              <a:rPr lang="nb-NO"/>
              <a:t>Førerkort </a:t>
            </a:r>
          </a:p>
          <a:p>
            <a:pPr lvl="1"/>
            <a:r>
              <a:rPr lang="nb-NO"/>
              <a:t>Bankkort m/bilde </a:t>
            </a:r>
          </a:p>
          <a:p>
            <a:pPr lvl="1"/>
            <a:r>
              <a:rPr lang="nb-NO"/>
              <a:t>Andre ID-kort må minst inneholde velgers navn, fødselsdato og bilde</a:t>
            </a:r>
          </a:p>
          <a:p>
            <a:r>
              <a:rPr lang="nb-NO"/>
              <a:t>Hvis velger ikke legitimerer seg, og ikke er kjent for stemmemottakeren, kan ikke vedkommende avgi stemme</a:t>
            </a:r>
          </a:p>
          <a:p>
            <a:endParaRPr lang="nb-NO"/>
          </a:p>
        </p:txBody>
      </p:sp>
      <p:sp>
        <p:nvSpPr>
          <p:cNvPr id="4" name="Plassholder for dato 3">
            <a:extLst>
              <a:ext uri="{FF2B5EF4-FFF2-40B4-BE49-F238E27FC236}">
                <a16:creationId xmlns:a16="http://schemas.microsoft.com/office/drawing/2014/main" id="{CCDFED92-4A19-4B8B-9C94-2E4CE80F0C8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48130E2C-8190-4BFF-80D0-09AEE6781A79}"/>
              </a:ext>
            </a:extLst>
          </p:cNvPr>
          <p:cNvSpPr>
            <a:spLocks noGrp="1"/>
          </p:cNvSpPr>
          <p:nvPr>
            <p:ph type="sldNum" sz="quarter" idx="12"/>
          </p:nvPr>
        </p:nvSpPr>
        <p:spPr/>
        <p:txBody>
          <a:bodyPr/>
          <a:lstStyle/>
          <a:p>
            <a:fld id="{46765B28-40BF-0A46-BB8F-30D004035CD9}" type="slidenum">
              <a:rPr lang="nb-NO" smtClean="0"/>
              <a:t>31</a:t>
            </a:fld>
            <a:endParaRPr lang="nb-NO"/>
          </a:p>
        </p:txBody>
      </p:sp>
    </p:spTree>
    <p:extLst>
      <p:ext uri="{BB962C8B-B14F-4D97-AF65-F5344CB8AC3E}">
        <p14:creationId xmlns:p14="http://schemas.microsoft.com/office/powerpoint/2010/main" val="39063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FF2818-7FAD-4A68-84C6-1611459A199E}"/>
              </a:ext>
            </a:extLst>
          </p:cNvPr>
          <p:cNvSpPr>
            <a:spLocks noGrp="1"/>
          </p:cNvSpPr>
          <p:nvPr>
            <p:ph type="title"/>
          </p:nvPr>
        </p:nvSpPr>
        <p:spPr/>
        <p:txBody>
          <a:bodyPr/>
          <a:lstStyle/>
          <a:p>
            <a:r>
              <a:rPr lang="nb-NO"/>
              <a:t>Stemmeavlukkene må sjekkes jevnlig</a:t>
            </a:r>
          </a:p>
        </p:txBody>
      </p:sp>
      <p:sp>
        <p:nvSpPr>
          <p:cNvPr id="3" name="Plassholder for innhold 2">
            <a:extLst>
              <a:ext uri="{FF2B5EF4-FFF2-40B4-BE49-F238E27FC236}">
                <a16:creationId xmlns:a16="http://schemas.microsoft.com/office/drawing/2014/main" id="{636B36C5-2DE7-46CC-B03F-9E6E87FFDBD5}"/>
              </a:ext>
            </a:extLst>
          </p:cNvPr>
          <p:cNvSpPr>
            <a:spLocks noGrp="1"/>
          </p:cNvSpPr>
          <p:nvPr>
            <p:ph idx="1"/>
          </p:nvPr>
        </p:nvSpPr>
        <p:spPr/>
        <p:txBody>
          <a:bodyPr/>
          <a:lstStyle/>
          <a:p>
            <a:r>
              <a:rPr lang="nb-NO"/>
              <a:t>Stemmesedler til alle lister</a:t>
            </a:r>
          </a:p>
          <a:p>
            <a:r>
              <a:rPr lang="nb-NO"/>
              <a:t>Stemmesedler ligger på riktig sted</a:t>
            </a:r>
          </a:p>
          <a:p>
            <a:r>
              <a:rPr lang="nb-NO"/>
              <a:t>Penner i alle avlukker</a:t>
            </a:r>
          </a:p>
          <a:p>
            <a:r>
              <a:rPr lang="nb-NO"/>
              <a:t>Fjern alt som ikke hører til i avlukket</a:t>
            </a:r>
          </a:p>
          <a:p>
            <a:endParaRPr lang="nb-NO"/>
          </a:p>
        </p:txBody>
      </p:sp>
      <p:sp>
        <p:nvSpPr>
          <p:cNvPr id="4" name="Plassholder for dato 3">
            <a:extLst>
              <a:ext uri="{FF2B5EF4-FFF2-40B4-BE49-F238E27FC236}">
                <a16:creationId xmlns:a16="http://schemas.microsoft.com/office/drawing/2014/main" id="{F8A61E8E-4D4B-4E90-AA92-38B525D9C20F}"/>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220E55EE-4C16-4095-85BF-83CB974D6152}"/>
              </a:ext>
            </a:extLst>
          </p:cNvPr>
          <p:cNvSpPr>
            <a:spLocks noGrp="1"/>
          </p:cNvSpPr>
          <p:nvPr>
            <p:ph type="sldNum" sz="quarter" idx="12"/>
          </p:nvPr>
        </p:nvSpPr>
        <p:spPr/>
        <p:txBody>
          <a:bodyPr/>
          <a:lstStyle/>
          <a:p>
            <a:fld id="{46765B28-40BF-0A46-BB8F-30D004035CD9}" type="slidenum">
              <a:rPr lang="nb-NO" smtClean="0"/>
              <a:t>32</a:t>
            </a:fld>
            <a:endParaRPr lang="nb-NO"/>
          </a:p>
        </p:txBody>
      </p:sp>
    </p:spTree>
    <p:extLst>
      <p:ext uri="{BB962C8B-B14F-4D97-AF65-F5344CB8AC3E}">
        <p14:creationId xmlns:p14="http://schemas.microsoft.com/office/powerpoint/2010/main" val="20040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A2D195-34C7-477B-8BDA-EBAA1B9C433B}"/>
              </a:ext>
            </a:extLst>
          </p:cNvPr>
          <p:cNvSpPr>
            <a:spLocks noGrp="1"/>
          </p:cNvSpPr>
          <p:nvPr>
            <p:ph type="title"/>
          </p:nvPr>
        </p:nvSpPr>
        <p:spPr/>
        <p:txBody>
          <a:bodyPr/>
          <a:lstStyle/>
          <a:p>
            <a:r>
              <a:rPr lang="nb-NO"/>
              <a:t>Utskrift av avkryssingsmanntall</a:t>
            </a:r>
          </a:p>
        </p:txBody>
      </p:sp>
      <p:sp>
        <p:nvSpPr>
          <p:cNvPr id="3" name="Plassholder for innhold 2">
            <a:extLst>
              <a:ext uri="{FF2B5EF4-FFF2-40B4-BE49-F238E27FC236}">
                <a16:creationId xmlns:a16="http://schemas.microsoft.com/office/drawing/2014/main" id="{FBA82F1F-D02C-45D5-BEEB-FF259694BA52}"/>
              </a:ext>
            </a:extLst>
          </p:cNvPr>
          <p:cNvSpPr>
            <a:spLocks noGrp="1"/>
          </p:cNvSpPr>
          <p:nvPr>
            <p:ph idx="1"/>
          </p:nvPr>
        </p:nvSpPr>
        <p:spPr/>
        <p:txBody>
          <a:bodyPr/>
          <a:lstStyle/>
          <a:p>
            <a:r>
              <a:rPr lang="nb-NO"/>
              <a:t>Avkryssingsmanntall skrives ut fra valgmodulen i Den norske kirkes medlemsregister.</a:t>
            </a:r>
          </a:p>
          <a:p>
            <a:r>
              <a:rPr lang="nb-NO"/>
              <a:t>Det åpnes for utskrift fredag 8. september.</a:t>
            </a:r>
          </a:p>
          <a:p>
            <a:r>
              <a:rPr lang="nb-NO"/>
              <a:t>De som har stemt digitalt vil være markert med kryss i manntallet. De kan ikke stemme på nytt på papir. </a:t>
            </a:r>
          </a:p>
          <a:p>
            <a:r>
              <a:rPr lang="nb-NO"/>
              <a:t>Avkryssingsmanntallet er sortert på stemmekretser. </a:t>
            </a:r>
          </a:p>
          <a:p>
            <a:r>
              <a:rPr lang="nb-NO"/>
              <a:t>Skriv ut </a:t>
            </a:r>
            <a:r>
              <a:rPr lang="nb-NO" b="1"/>
              <a:t>ett eksemplar av manntallet.</a:t>
            </a:r>
            <a:endParaRPr lang="nb-NO"/>
          </a:p>
          <a:p>
            <a:r>
              <a:rPr lang="nb-NO"/>
              <a:t>Del opp per stemmekrets for bruk i valglokalet i stemmekretsen.</a:t>
            </a:r>
          </a:p>
        </p:txBody>
      </p:sp>
      <p:sp>
        <p:nvSpPr>
          <p:cNvPr id="4" name="Plassholder for dato 3">
            <a:extLst>
              <a:ext uri="{FF2B5EF4-FFF2-40B4-BE49-F238E27FC236}">
                <a16:creationId xmlns:a16="http://schemas.microsoft.com/office/drawing/2014/main" id="{E958083F-EA24-46B2-AFD6-006A43248661}"/>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AD0C3A9-D681-48D6-9D61-92B6F6715D64}"/>
              </a:ext>
            </a:extLst>
          </p:cNvPr>
          <p:cNvSpPr>
            <a:spLocks noGrp="1"/>
          </p:cNvSpPr>
          <p:nvPr>
            <p:ph type="sldNum" sz="quarter" idx="12"/>
          </p:nvPr>
        </p:nvSpPr>
        <p:spPr/>
        <p:txBody>
          <a:bodyPr/>
          <a:lstStyle/>
          <a:p>
            <a:fld id="{46765B28-40BF-0A46-BB8F-30D004035CD9}" type="slidenum">
              <a:rPr lang="nb-NO" smtClean="0"/>
              <a:t>33</a:t>
            </a:fld>
            <a:endParaRPr lang="nb-NO"/>
          </a:p>
        </p:txBody>
      </p:sp>
    </p:spTree>
    <p:extLst>
      <p:ext uri="{BB962C8B-B14F-4D97-AF65-F5344CB8AC3E}">
        <p14:creationId xmlns:p14="http://schemas.microsoft.com/office/powerpoint/2010/main" val="23076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630A36-3B12-429F-85A9-7E78E38E7BD7}"/>
              </a:ext>
            </a:extLst>
          </p:cNvPr>
          <p:cNvSpPr>
            <a:spLocks noGrp="1"/>
          </p:cNvSpPr>
          <p:nvPr>
            <p:ph type="title"/>
          </p:nvPr>
        </p:nvSpPr>
        <p:spPr/>
        <p:txBody>
          <a:bodyPr/>
          <a:lstStyle/>
          <a:p>
            <a:r>
              <a:rPr lang="nb-NO"/>
              <a:t>Forhåndsstemming</a:t>
            </a:r>
          </a:p>
        </p:txBody>
      </p:sp>
      <p:sp>
        <p:nvSpPr>
          <p:cNvPr id="3" name="Plassholder for tekst 2">
            <a:extLst>
              <a:ext uri="{FF2B5EF4-FFF2-40B4-BE49-F238E27FC236}">
                <a16:creationId xmlns:a16="http://schemas.microsoft.com/office/drawing/2014/main" id="{E74ED3FB-5129-4DF0-9361-9E3BBAC1EDF7}"/>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83FD2915-F1F3-4DFE-B350-BF42ED4074D4}"/>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C012A5A8-560B-417D-B218-491AAFC261E7}"/>
              </a:ext>
            </a:extLst>
          </p:cNvPr>
          <p:cNvSpPr>
            <a:spLocks noGrp="1"/>
          </p:cNvSpPr>
          <p:nvPr>
            <p:ph type="sldNum" sz="quarter" idx="12"/>
          </p:nvPr>
        </p:nvSpPr>
        <p:spPr/>
        <p:txBody>
          <a:bodyPr/>
          <a:lstStyle/>
          <a:p>
            <a:fld id="{46765B28-40BF-0A46-BB8F-30D004035CD9}" type="slidenum">
              <a:rPr lang="nb-NO" smtClean="0"/>
              <a:pPr/>
              <a:t>34</a:t>
            </a:fld>
            <a:endParaRPr lang="nb-NO"/>
          </a:p>
        </p:txBody>
      </p:sp>
    </p:spTree>
    <p:extLst>
      <p:ext uri="{BB962C8B-B14F-4D97-AF65-F5344CB8AC3E}">
        <p14:creationId xmlns:p14="http://schemas.microsoft.com/office/powerpoint/2010/main" val="332031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BB1F38-9B9C-4EBA-B1EA-F5DDC289D5E3}"/>
              </a:ext>
            </a:extLst>
          </p:cNvPr>
          <p:cNvSpPr>
            <a:spLocks noGrp="1"/>
          </p:cNvSpPr>
          <p:nvPr>
            <p:ph type="title"/>
          </p:nvPr>
        </p:nvSpPr>
        <p:spPr/>
        <p:txBody>
          <a:bodyPr/>
          <a:lstStyle/>
          <a:p>
            <a:r>
              <a:rPr lang="nb-NO"/>
              <a:t>Forhåndsstemmeperioden</a:t>
            </a:r>
          </a:p>
        </p:txBody>
      </p:sp>
      <p:sp>
        <p:nvSpPr>
          <p:cNvPr id="3" name="Plassholder for innhold 2">
            <a:extLst>
              <a:ext uri="{FF2B5EF4-FFF2-40B4-BE49-F238E27FC236}">
                <a16:creationId xmlns:a16="http://schemas.microsoft.com/office/drawing/2014/main" id="{84069F98-29ED-45C4-9703-DC4FD268FAC5}"/>
              </a:ext>
            </a:extLst>
          </p:cNvPr>
          <p:cNvSpPr>
            <a:spLocks noGrp="1"/>
          </p:cNvSpPr>
          <p:nvPr>
            <p:ph idx="1"/>
          </p:nvPr>
        </p:nvSpPr>
        <p:spPr/>
        <p:txBody>
          <a:bodyPr/>
          <a:lstStyle/>
          <a:p>
            <a:r>
              <a:rPr lang="nb-NO"/>
              <a:t>Digitalt: 10. august til 6. september</a:t>
            </a:r>
          </a:p>
          <a:p>
            <a:r>
              <a:rPr lang="nb-NO"/>
              <a:t>På papir i eget sokn: 10. august til 8. september </a:t>
            </a:r>
          </a:p>
          <a:p>
            <a:r>
              <a:rPr lang="nb-NO"/>
              <a:t>På papir i annet sokn: 10. august til 1. september</a:t>
            </a:r>
          </a:p>
          <a:p>
            <a:pPr marL="0" indent="0">
              <a:buNone/>
            </a:pPr>
            <a:endParaRPr lang="nb-NO"/>
          </a:p>
        </p:txBody>
      </p:sp>
      <p:sp>
        <p:nvSpPr>
          <p:cNvPr id="4" name="Plassholder for dato 3">
            <a:extLst>
              <a:ext uri="{FF2B5EF4-FFF2-40B4-BE49-F238E27FC236}">
                <a16:creationId xmlns:a16="http://schemas.microsoft.com/office/drawing/2014/main" id="{05D80E33-F3A7-49DB-AAE7-D84426B7828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A962424-AEEA-4125-9C93-270383E2DD20}"/>
              </a:ext>
            </a:extLst>
          </p:cNvPr>
          <p:cNvSpPr>
            <a:spLocks noGrp="1"/>
          </p:cNvSpPr>
          <p:nvPr>
            <p:ph type="sldNum" sz="quarter" idx="12"/>
          </p:nvPr>
        </p:nvSpPr>
        <p:spPr/>
        <p:txBody>
          <a:bodyPr/>
          <a:lstStyle/>
          <a:p>
            <a:fld id="{46765B28-40BF-0A46-BB8F-30D004035CD9}" type="slidenum">
              <a:rPr lang="nb-NO" smtClean="0"/>
              <a:t>35</a:t>
            </a:fld>
            <a:endParaRPr lang="nb-NO"/>
          </a:p>
        </p:txBody>
      </p:sp>
    </p:spTree>
    <p:extLst>
      <p:ext uri="{BB962C8B-B14F-4D97-AF65-F5344CB8AC3E}">
        <p14:creationId xmlns:p14="http://schemas.microsoft.com/office/powerpoint/2010/main" val="232013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F302C1-9728-4B19-B56B-801C681EC048}"/>
              </a:ext>
            </a:extLst>
          </p:cNvPr>
          <p:cNvSpPr>
            <a:spLocks noGrp="1"/>
          </p:cNvSpPr>
          <p:nvPr>
            <p:ph type="title"/>
          </p:nvPr>
        </p:nvSpPr>
        <p:spPr/>
        <p:txBody>
          <a:bodyPr/>
          <a:lstStyle/>
          <a:p>
            <a:r>
              <a:rPr lang="nb-NO"/>
              <a:t>Digital forhåndsstemming</a:t>
            </a:r>
          </a:p>
        </p:txBody>
      </p:sp>
      <p:sp>
        <p:nvSpPr>
          <p:cNvPr id="3" name="Plassholder for innhold 2">
            <a:extLst>
              <a:ext uri="{FF2B5EF4-FFF2-40B4-BE49-F238E27FC236}">
                <a16:creationId xmlns:a16="http://schemas.microsoft.com/office/drawing/2014/main" id="{1209E4EA-81D8-4E28-B0C8-B7EFD0F74D3D}"/>
              </a:ext>
            </a:extLst>
          </p:cNvPr>
          <p:cNvSpPr>
            <a:spLocks noGrp="1"/>
          </p:cNvSpPr>
          <p:nvPr>
            <p:ph idx="1"/>
          </p:nvPr>
        </p:nvSpPr>
        <p:spPr/>
        <p:txBody>
          <a:bodyPr/>
          <a:lstStyle/>
          <a:p>
            <a:r>
              <a:rPr lang="nb-NO"/>
              <a:t>Velgere logger seg på med Bank-ID eller tilsvarende.</a:t>
            </a:r>
          </a:p>
          <a:p>
            <a:r>
              <a:rPr lang="nb-NO"/>
              <a:t>Man kan stemme så mange ganger man vil, den siste stemmen blir den tellende. </a:t>
            </a:r>
          </a:p>
          <a:p>
            <a:r>
              <a:rPr lang="nb-NO"/>
              <a:t>Man kan ikke stemme på nytt på papir hvis man har stemt digitalt. </a:t>
            </a:r>
          </a:p>
          <a:p>
            <a:r>
              <a:rPr lang="nb-NO"/>
              <a:t>Det er velgeren som har ansvar for at det blir hemmelig valg. </a:t>
            </a:r>
          </a:p>
          <a:p>
            <a:endParaRPr lang="nb-NO"/>
          </a:p>
          <a:p>
            <a:pPr marL="0" indent="0">
              <a:buNone/>
            </a:pPr>
            <a:endParaRPr lang="nb-NO"/>
          </a:p>
          <a:p>
            <a:pPr marL="0" indent="0">
              <a:buNone/>
            </a:pPr>
            <a:r>
              <a:rPr lang="nb-NO"/>
              <a:t>Valghåndboken punkt 7.3</a:t>
            </a:r>
          </a:p>
        </p:txBody>
      </p:sp>
      <p:sp>
        <p:nvSpPr>
          <p:cNvPr id="4" name="Plassholder for dato 3">
            <a:extLst>
              <a:ext uri="{FF2B5EF4-FFF2-40B4-BE49-F238E27FC236}">
                <a16:creationId xmlns:a16="http://schemas.microsoft.com/office/drawing/2014/main" id="{15957F8D-8345-4CC8-9001-FCAAC8A7BB6A}"/>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795F5F4-57AD-4CEA-9685-F5575C0FE594}"/>
              </a:ext>
            </a:extLst>
          </p:cNvPr>
          <p:cNvSpPr>
            <a:spLocks noGrp="1"/>
          </p:cNvSpPr>
          <p:nvPr>
            <p:ph type="sldNum" sz="quarter" idx="12"/>
          </p:nvPr>
        </p:nvSpPr>
        <p:spPr/>
        <p:txBody>
          <a:bodyPr/>
          <a:lstStyle/>
          <a:p>
            <a:fld id="{46765B28-40BF-0A46-BB8F-30D004035CD9}" type="slidenum">
              <a:rPr lang="nb-NO" smtClean="0"/>
              <a:t>36</a:t>
            </a:fld>
            <a:endParaRPr lang="nb-NO"/>
          </a:p>
        </p:txBody>
      </p:sp>
    </p:spTree>
    <p:extLst>
      <p:ext uri="{BB962C8B-B14F-4D97-AF65-F5344CB8AC3E}">
        <p14:creationId xmlns:p14="http://schemas.microsoft.com/office/powerpoint/2010/main" val="16649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C05293-0A83-41F1-95D4-E0BE8481031B}"/>
              </a:ext>
            </a:extLst>
          </p:cNvPr>
          <p:cNvSpPr>
            <a:spLocks noGrp="1"/>
          </p:cNvSpPr>
          <p:nvPr>
            <p:ph type="title"/>
          </p:nvPr>
        </p:nvSpPr>
        <p:spPr/>
        <p:txBody>
          <a:bodyPr/>
          <a:lstStyle/>
          <a:p>
            <a:r>
              <a:rPr lang="nb-NO"/>
              <a:t>Tid og sted for fysisk forhåndsstemming</a:t>
            </a:r>
          </a:p>
        </p:txBody>
      </p:sp>
      <p:sp>
        <p:nvSpPr>
          <p:cNvPr id="3" name="Plassholder for innhold 2">
            <a:extLst>
              <a:ext uri="{FF2B5EF4-FFF2-40B4-BE49-F238E27FC236}">
                <a16:creationId xmlns:a16="http://schemas.microsoft.com/office/drawing/2014/main" id="{A31911B2-40D8-435A-859E-9EBE155A911C}"/>
              </a:ext>
            </a:extLst>
          </p:cNvPr>
          <p:cNvSpPr>
            <a:spLocks noGrp="1"/>
          </p:cNvSpPr>
          <p:nvPr>
            <p:ph idx="1"/>
          </p:nvPr>
        </p:nvSpPr>
        <p:spPr/>
        <p:txBody>
          <a:bodyPr/>
          <a:lstStyle/>
          <a:p>
            <a:r>
              <a:rPr lang="nb-NO"/>
              <a:t>Nasjonalt tidspunkt: 31. august fra 15:00 til 20:00. </a:t>
            </a:r>
          </a:p>
          <a:p>
            <a:r>
              <a:rPr lang="nb-NO"/>
              <a:t>Det </a:t>
            </a:r>
            <a:r>
              <a:rPr lang="nb-NO" b="1"/>
              <a:t>skal</a:t>
            </a:r>
            <a:r>
              <a:rPr lang="nb-NO"/>
              <a:t> også tilrettelegges for forhåndsstemmegiving: </a:t>
            </a:r>
          </a:p>
          <a:p>
            <a:pPr lvl="1"/>
            <a:r>
              <a:rPr lang="nb-NO"/>
              <a:t>I forbindelse med en gudstjeneste minst én søndag i perioden for forhåndsstemmegivning</a:t>
            </a:r>
          </a:p>
          <a:p>
            <a:pPr lvl="1"/>
            <a:r>
              <a:rPr lang="nb-NO"/>
              <a:t>Minst to timer i uken i perioden for forhåndsstemmegivningen.</a:t>
            </a:r>
          </a:p>
          <a:p>
            <a:r>
              <a:rPr lang="nb-NO"/>
              <a:t>Det </a:t>
            </a:r>
            <a:r>
              <a:rPr lang="nb-NO" b="1"/>
              <a:t>bør</a:t>
            </a:r>
            <a:r>
              <a:rPr lang="nb-NO"/>
              <a:t> også legges til rette for forhåndsstemmegivning:</a:t>
            </a:r>
          </a:p>
          <a:p>
            <a:pPr lvl="1"/>
            <a:r>
              <a:rPr lang="nb-NO"/>
              <a:t>På de institusjoner som geografisk hører til det enkelte sokn</a:t>
            </a:r>
          </a:p>
          <a:p>
            <a:pPr lvl="1"/>
            <a:r>
              <a:rPr lang="nb-NO"/>
              <a:t>I tilknytning til minst ett arrangement for unge.</a:t>
            </a:r>
          </a:p>
          <a:p>
            <a:r>
              <a:rPr lang="nb-NO"/>
              <a:t>Det må </a:t>
            </a:r>
            <a:r>
              <a:rPr lang="nb-NO" b="1"/>
              <a:t>alltid</a:t>
            </a:r>
            <a:r>
              <a:rPr lang="nb-NO"/>
              <a:t> være minst to stemmemottakere til stede!</a:t>
            </a:r>
          </a:p>
          <a:p>
            <a:endParaRPr lang="nb-NO"/>
          </a:p>
        </p:txBody>
      </p:sp>
      <p:sp>
        <p:nvSpPr>
          <p:cNvPr id="4" name="Plassholder for dato 3">
            <a:extLst>
              <a:ext uri="{FF2B5EF4-FFF2-40B4-BE49-F238E27FC236}">
                <a16:creationId xmlns:a16="http://schemas.microsoft.com/office/drawing/2014/main" id="{FB2F062E-9EA3-4E81-9F04-C35BD4F78AB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A2DDCA9-5949-4D0D-ACFB-85EA2B857FD5}"/>
              </a:ext>
            </a:extLst>
          </p:cNvPr>
          <p:cNvSpPr>
            <a:spLocks noGrp="1"/>
          </p:cNvSpPr>
          <p:nvPr>
            <p:ph type="sldNum" sz="quarter" idx="12"/>
          </p:nvPr>
        </p:nvSpPr>
        <p:spPr/>
        <p:txBody>
          <a:bodyPr/>
          <a:lstStyle/>
          <a:p>
            <a:fld id="{46765B28-40BF-0A46-BB8F-30D004035CD9}" type="slidenum">
              <a:rPr lang="nb-NO" smtClean="0"/>
              <a:t>37</a:t>
            </a:fld>
            <a:endParaRPr lang="nb-NO"/>
          </a:p>
        </p:txBody>
      </p:sp>
    </p:spTree>
    <p:extLst>
      <p:ext uri="{BB962C8B-B14F-4D97-AF65-F5344CB8AC3E}">
        <p14:creationId xmlns:p14="http://schemas.microsoft.com/office/powerpoint/2010/main" val="196784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A6B51-0B74-4B99-B088-4E4AFAACF41F}"/>
              </a:ext>
            </a:extLst>
          </p:cNvPr>
          <p:cNvSpPr>
            <a:spLocks noGrp="1"/>
          </p:cNvSpPr>
          <p:nvPr>
            <p:ph type="title"/>
          </p:nvPr>
        </p:nvSpPr>
        <p:spPr/>
        <p:txBody>
          <a:bodyPr/>
          <a:lstStyle/>
          <a:p>
            <a:r>
              <a:rPr lang="nb-NO"/>
              <a:t>Mottak av forhåndsstemmer</a:t>
            </a:r>
          </a:p>
        </p:txBody>
      </p:sp>
      <p:sp>
        <p:nvSpPr>
          <p:cNvPr id="3" name="Plassholder for innhold 2">
            <a:extLst>
              <a:ext uri="{FF2B5EF4-FFF2-40B4-BE49-F238E27FC236}">
                <a16:creationId xmlns:a16="http://schemas.microsoft.com/office/drawing/2014/main" id="{FB0AE961-324A-453A-85DC-59026C2AD706}"/>
              </a:ext>
            </a:extLst>
          </p:cNvPr>
          <p:cNvSpPr>
            <a:spLocks noGrp="1"/>
          </p:cNvSpPr>
          <p:nvPr>
            <p:ph idx="1"/>
          </p:nvPr>
        </p:nvSpPr>
        <p:spPr/>
        <p:txBody>
          <a:bodyPr/>
          <a:lstStyle/>
          <a:p>
            <a:r>
              <a:rPr lang="nb-NO"/>
              <a:t>Se nærmere veiledning:</a:t>
            </a:r>
          </a:p>
          <a:p>
            <a:pPr lvl="1"/>
            <a:r>
              <a:rPr lang="nb-NO"/>
              <a:t>Valghåndboken punkt 7.9.3 og 7.9.4.</a:t>
            </a:r>
          </a:p>
          <a:p>
            <a:pPr lvl="1"/>
            <a:r>
              <a:rPr lang="nb-NO"/>
              <a:t>Egen veiledning for mottak av forhåndsstemmer som kommer på ressursbanken. </a:t>
            </a:r>
          </a:p>
          <a:p>
            <a:pPr lvl="1"/>
            <a:r>
              <a:rPr lang="nb-NO"/>
              <a:t>Video som kommer på ressursbanken. </a:t>
            </a:r>
          </a:p>
          <a:p>
            <a:pPr lvl="1"/>
            <a:endParaRPr lang="nb-NO"/>
          </a:p>
        </p:txBody>
      </p:sp>
      <p:sp>
        <p:nvSpPr>
          <p:cNvPr id="4" name="Plassholder for dato 3">
            <a:extLst>
              <a:ext uri="{FF2B5EF4-FFF2-40B4-BE49-F238E27FC236}">
                <a16:creationId xmlns:a16="http://schemas.microsoft.com/office/drawing/2014/main" id="{5FB099AB-B374-4E8D-BFC0-4E3610A0F1A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BD607E3-E542-4FF1-AB3B-1E5B58CBBD4F}"/>
              </a:ext>
            </a:extLst>
          </p:cNvPr>
          <p:cNvSpPr>
            <a:spLocks noGrp="1"/>
          </p:cNvSpPr>
          <p:nvPr>
            <p:ph type="sldNum" sz="quarter" idx="12"/>
          </p:nvPr>
        </p:nvSpPr>
        <p:spPr/>
        <p:txBody>
          <a:bodyPr/>
          <a:lstStyle/>
          <a:p>
            <a:fld id="{46765B28-40BF-0A46-BB8F-30D004035CD9}" type="slidenum">
              <a:rPr lang="nb-NO" smtClean="0"/>
              <a:t>38</a:t>
            </a:fld>
            <a:endParaRPr lang="nb-NO"/>
          </a:p>
        </p:txBody>
      </p:sp>
    </p:spTree>
    <p:extLst>
      <p:ext uri="{BB962C8B-B14F-4D97-AF65-F5344CB8AC3E}">
        <p14:creationId xmlns:p14="http://schemas.microsoft.com/office/powerpoint/2010/main" val="309261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FD35D-B720-485C-85DD-08342ABF1614}"/>
              </a:ext>
            </a:extLst>
          </p:cNvPr>
          <p:cNvSpPr>
            <a:spLocks noGrp="1"/>
          </p:cNvSpPr>
          <p:nvPr>
            <p:ph type="title"/>
          </p:nvPr>
        </p:nvSpPr>
        <p:spPr/>
        <p:txBody>
          <a:bodyPr/>
          <a:lstStyle/>
          <a:p>
            <a:r>
              <a:rPr lang="nb-NO" dirty="0"/>
              <a:t>Mottak av forhåndsstemmer: </a:t>
            </a:r>
            <a:r>
              <a:rPr lang="nb-NO" sz="3200" dirty="0"/>
              <a:t>Velger som er manntallsført i soknet</a:t>
            </a:r>
            <a:endParaRPr lang="nb-NO" dirty="0"/>
          </a:p>
        </p:txBody>
      </p:sp>
      <p:sp>
        <p:nvSpPr>
          <p:cNvPr id="3" name="Plassholder for innhold 2">
            <a:extLst>
              <a:ext uri="{FF2B5EF4-FFF2-40B4-BE49-F238E27FC236}">
                <a16:creationId xmlns:a16="http://schemas.microsoft.com/office/drawing/2014/main" id="{5CCA40EE-DA6F-499F-9071-97909B3BA019}"/>
              </a:ext>
            </a:extLst>
          </p:cNvPr>
          <p:cNvSpPr>
            <a:spLocks noGrp="1"/>
          </p:cNvSpPr>
          <p:nvPr>
            <p:ph sz="half" idx="1"/>
          </p:nvPr>
        </p:nvSpPr>
        <p:spPr/>
        <p:txBody>
          <a:bodyPr/>
          <a:lstStyle/>
          <a:p>
            <a:pPr marL="514350" indent="-514350">
              <a:buFont typeface="+mj-lt"/>
              <a:buAutoNum type="arabicPeriod"/>
            </a:pPr>
            <a:r>
              <a:rPr lang="nb-NO" sz="2400" dirty="0"/>
              <a:t>Gi veiledning til velger. </a:t>
            </a:r>
          </a:p>
          <a:p>
            <a:pPr marL="514350" indent="-514350">
              <a:buFont typeface="+mj-lt"/>
              <a:buAutoNum type="arabicPeriod"/>
            </a:pPr>
            <a:r>
              <a:rPr lang="nb-NO" sz="2400" dirty="0"/>
              <a:t>Velger gjør sine valg usett og i enerom.</a:t>
            </a:r>
          </a:p>
          <a:p>
            <a:pPr marL="514350" indent="-514350">
              <a:buFont typeface="+mj-lt"/>
              <a:buAutoNum type="arabicPeriod"/>
            </a:pPr>
            <a:r>
              <a:rPr lang="nb-NO" sz="2400" dirty="0"/>
              <a:t>Velger legitimerer seg.</a:t>
            </a:r>
          </a:p>
          <a:p>
            <a:pPr marL="514350" indent="-514350">
              <a:buFont typeface="+mj-lt"/>
              <a:buAutoNum type="arabicPeriod"/>
            </a:pPr>
            <a:r>
              <a:rPr lang="nb-NO" sz="2400" dirty="0"/>
              <a:t>Stemmesedlene stemples. </a:t>
            </a:r>
          </a:p>
          <a:p>
            <a:pPr marL="514350" indent="-514350">
              <a:buFont typeface="+mj-lt"/>
              <a:buAutoNum type="arabicPeriod"/>
            </a:pPr>
            <a:r>
              <a:rPr lang="nb-NO" sz="2400" dirty="0"/>
              <a:t>Velger legger stemmesedlene i stemmeseddelkonvolutter. </a:t>
            </a:r>
          </a:p>
          <a:p>
            <a:pPr marL="514350" indent="-514350">
              <a:buFont typeface="+mj-lt"/>
              <a:buAutoNum type="arabicPeriod"/>
            </a:pPr>
            <a:r>
              <a:rPr lang="nb-NO" sz="2400" dirty="0"/>
              <a:t>a. Stemmemottaker legger stemmeseddelkonvoluttene i omslagskonvolutt. </a:t>
            </a:r>
          </a:p>
          <a:p>
            <a:endParaRPr lang="nb-NO" dirty="0"/>
          </a:p>
        </p:txBody>
      </p:sp>
      <p:sp>
        <p:nvSpPr>
          <p:cNvPr id="4" name="Plassholder for innhold 3">
            <a:extLst>
              <a:ext uri="{FF2B5EF4-FFF2-40B4-BE49-F238E27FC236}">
                <a16:creationId xmlns:a16="http://schemas.microsoft.com/office/drawing/2014/main" id="{073273B5-1227-42B5-84B2-F31BC398A36B}"/>
              </a:ext>
            </a:extLst>
          </p:cNvPr>
          <p:cNvSpPr>
            <a:spLocks noGrp="1"/>
          </p:cNvSpPr>
          <p:nvPr>
            <p:ph sz="half" idx="2"/>
          </p:nvPr>
        </p:nvSpPr>
        <p:spPr/>
        <p:txBody>
          <a:bodyPr/>
          <a:lstStyle/>
          <a:p>
            <a:pPr marL="514350" indent="-514350">
              <a:buFont typeface="+mj-lt"/>
              <a:buAutoNum type="arabicPeriod" startAt="6"/>
            </a:pPr>
            <a:r>
              <a:rPr lang="nb-NO" sz="2400" dirty="0"/>
              <a:t>b. Velgerens navn, fødselsdato og adresse påføres omslagskonvolutten.</a:t>
            </a:r>
          </a:p>
          <a:p>
            <a:pPr marL="514350" indent="-514350">
              <a:buFont typeface="+mj-lt"/>
              <a:buAutoNum type="arabicPeriod" startAt="6"/>
            </a:pPr>
            <a:r>
              <a:rPr lang="nb-NO" sz="2400" dirty="0"/>
              <a:t>Stemmemottaker påfører tid og sted for stemmegivningen på omslagskonvolutten og skriver under.</a:t>
            </a:r>
          </a:p>
          <a:p>
            <a:pPr marL="514350" indent="-514350">
              <a:buFont typeface="+mj-lt"/>
              <a:buAutoNum type="arabicPeriod" startAt="6"/>
            </a:pPr>
            <a:r>
              <a:rPr lang="nb-NO" sz="2400" dirty="0"/>
              <a:t>Velger legger omslagskonvolutten i urnen.</a:t>
            </a:r>
          </a:p>
          <a:p>
            <a:pPr marL="514350" indent="-514350">
              <a:buFont typeface="+mj-lt"/>
              <a:buAutoNum type="arabicPeriod" startAt="6"/>
            </a:pPr>
            <a:r>
              <a:rPr lang="nb-NO" sz="2400" dirty="0"/>
              <a:t>Stemmemottaker fyller ut skjema.</a:t>
            </a:r>
            <a:endParaRPr lang="nb-NO" dirty="0"/>
          </a:p>
        </p:txBody>
      </p:sp>
      <p:sp>
        <p:nvSpPr>
          <p:cNvPr id="5" name="Plassholder for dato 4">
            <a:extLst>
              <a:ext uri="{FF2B5EF4-FFF2-40B4-BE49-F238E27FC236}">
                <a16:creationId xmlns:a16="http://schemas.microsoft.com/office/drawing/2014/main" id="{A8D77D94-B7FF-481C-BEEC-98EE9C0F035E}"/>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EB845470-75E0-442B-B251-E673798F849F}"/>
              </a:ext>
            </a:extLst>
          </p:cNvPr>
          <p:cNvSpPr>
            <a:spLocks noGrp="1"/>
          </p:cNvSpPr>
          <p:nvPr>
            <p:ph type="sldNum" sz="quarter" idx="12"/>
          </p:nvPr>
        </p:nvSpPr>
        <p:spPr/>
        <p:txBody>
          <a:bodyPr/>
          <a:lstStyle/>
          <a:p>
            <a:fld id="{46765B28-40BF-0A46-BB8F-30D004035CD9}" type="slidenum">
              <a:rPr lang="nb-NO" smtClean="0"/>
              <a:t>39</a:t>
            </a:fld>
            <a:endParaRPr lang="nb-NO"/>
          </a:p>
        </p:txBody>
      </p:sp>
    </p:spTree>
    <p:extLst>
      <p:ext uri="{BB962C8B-B14F-4D97-AF65-F5344CB8AC3E}">
        <p14:creationId xmlns:p14="http://schemas.microsoft.com/office/powerpoint/2010/main" val="176822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6D574B-9419-49DF-A040-BBE2DB9B58C1}"/>
              </a:ext>
            </a:extLst>
          </p:cNvPr>
          <p:cNvSpPr>
            <a:spLocks noGrp="1"/>
          </p:cNvSpPr>
          <p:nvPr>
            <p:ph type="title"/>
          </p:nvPr>
        </p:nvSpPr>
        <p:spPr/>
        <p:txBody>
          <a:bodyPr/>
          <a:lstStyle/>
          <a:p>
            <a:r>
              <a:rPr lang="nb-NO"/>
              <a:t>Formålet med kurset</a:t>
            </a:r>
          </a:p>
        </p:txBody>
      </p:sp>
      <p:sp>
        <p:nvSpPr>
          <p:cNvPr id="3" name="Plassholder for innhold 2">
            <a:extLst>
              <a:ext uri="{FF2B5EF4-FFF2-40B4-BE49-F238E27FC236}">
                <a16:creationId xmlns:a16="http://schemas.microsoft.com/office/drawing/2014/main" id="{02557788-8177-4839-88AB-764F0444B261}"/>
              </a:ext>
            </a:extLst>
          </p:cNvPr>
          <p:cNvSpPr>
            <a:spLocks noGrp="1"/>
          </p:cNvSpPr>
          <p:nvPr>
            <p:ph idx="1"/>
          </p:nvPr>
        </p:nvSpPr>
        <p:spPr/>
        <p:txBody>
          <a:bodyPr/>
          <a:lstStyle/>
          <a:p>
            <a:pPr marL="0" indent="0">
              <a:buNone/>
            </a:pPr>
            <a:r>
              <a:rPr lang="nb-NO" dirty="0"/>
              <a:t>Gjennom…</a:t>
            </a:r>
          </a:p>
          <a:p>
            <a:pPr lvl="1"/>
            <a:r>
              <a:rPr lang="nb-NO" dirty="0"/>
              <a:t>Å gi en introduksjon til bredden av kirkevalget</a:t>
            </a:r>
          </a:p>
          <a:p>
            <a:pPr lvl="1"/>
            <a:r>
              <a:rPr lang="nb-NO" dirty="0"/>
              <a:t>Å fremme trygghet på de viktigste oppgavene (mottak av stemmer, opptelling, mv)</a:t>
            </a:r>
          </a:p>
          <a:p>
            <a:pPr lvl="1"/>
            <a:r>
              <a:rPr lang="nb-NO" dirty="0"/>
              <a:t>Å utruste til effektiv bruk av valghåndboken ved «alle de andre» oppgavene</a:t>
            </a:r>
          </a:p>
          <a:p>
            <a:endParaRPr lang="nb-NO" dirty="0"/>
          </a:p>
          <a:p>
            <a:pPr marL="0" indent="0">
              <a:buNone/>
            </a:pPr>
            <a:r>
              <a:rPr lang="nb-NO" dirty="0"/>
              <a:t>… skal vi oppnå målet om</a:t>
            </a:r>
          </a:p>
          <a:p>
            <a:pPr lvl="1"/>
            <a:r>
              <a:rPr lang="nb-NO" dirty="0"/>
              <a:t>At medlemmene av Den norske kirke ved frie og hemmelige valg skal kunne velge sine representanter til menighetsråd, bispedømmeråd og Kirkemøtet</a:t>
            </a:r>
          </a:p>
          <a:p>
            <a:endParaRPr lang="nb-NO" dirty="0"/>
          </a:p>
        </p:txBody>
      </p:sp>
      <p:sp>
        <p:nvSpPr>
          <p:cNvPr id="4" name="Plassholder for dato 3">
            <a:extLst>
              <a:ext uri="{FF2B5EF4-FFF2-40B4-BE49-F238E27FC236}">
                <a16:creationId xmlns:a16="http://schemas.microsoft.com/office/drawing/2014/main" id="{83B5887B-A61E-431C-8F3F-0AD84DE66BB0}"/>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09F5A5B-49CD-4CE8-9F6E-B513A4C19BEF}"/>
              </a:ext>
            </a:extLst>
          </p:cNvPr>
          <p:cNvSpPr>
            <a:spLocks noGrp="1"/>
          </p:cNvSpPr>
          <p:nvPr>
            <p:ph type="sldNum" sz="quarter" idx="12"/>
          </p:nvPr>
        </p:nvSpPr>
        <p:spPr/>
        <p:txBody>
          <a:bodyPr/>
          <a:lstStyle/>
          <a:p>
            <a:fld id="{46765B28-40BF-0A46-BB8F-30D004035CD9}" type="slidenum">
              <a:rPr lang="nb-NO" smtClean="0"/>
              <a:t>4</a:t>
            </a:fld>
            <a:endParaRPr lang="nb-NO"/>
          </a:p>
        </p:txBody>
      </p:sp>
    </p:spTree>
    <p:extLst>
      <p:ext uri="{BB962C8B-B14F-4D97-AF65-F5344CB8AC3E}">
        <p14:creationId xmlns:p14="http://schemas.microsoft.com/office/powerpoint/2010/main" val="29358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A8042F-5E8B-4F27-9E9A-3B8D55954498}"/>
              </a:ext>
            </a:extLst>
          </p:cNvPr>
          <p:cNvSpPr>
            <a:spLocks noGrp="1"/>
          </p:cNvSpPr>
          <p:nvPr>
            <p:ph type="title"/>
          </p:nvPr>
        </p:nvSpPr>
        <p:spPr/>
        <p:txBody>
          <a:bodyPr/>
          <a:lstStyle/>
          <a:p>
            <a:r>
              <a:rPr lang="nb-NO"/>
              <a:t>Mottak av forhåndsstemmer: </a:t>
            </a:r>
            <a:r>
              <a:rPr lang="nb-NO" sz="3200"/>
              <a:t>Velger som er manntallsført i annet sokn</a:t>
            </a:r>
            <a:endParaRPr lang="nb-NO"/>
          </a:p>
        </p:txBody>
      </p:sp>
      <p:sp>
        <p:nvSpPr>
          <p:cNvPr id="3" name="Plassholder for innhold 2">
            <a:extLst>
              <a:ext uri="{FF2B5EF4-FFF2-40B4-BE49-F238E27FC236}">
                <a16:creationId xmlns:a16="http://schemas.microsoft.com/office/drawing/2014/main" id="{D8C63A7F-835D-4ABA-B2CB-3ADC95D31A94}"/>
              </a:ext>
            </a:extLst>
          </p:cNvPr>
          <p:cNvSpPr>
            <a:spLocks noGrp="1"/>
          </p:cNvSpPr>
          <p:nvPr>
            <p:ph sz="half" idx="1"/>
          </p:nvPr>
        </p:nvSpPr>
        <p:spPr/>
        <p:txBody>
          <a:bodyPr/>
          <a:lstStyle/>
          <a:p>
            <a:pPr marL="514350" indent="-514350">
              <a:buFont typeface="+mj-lt"/>
              <a:buAutoNum type="arabicPeriod"/>
            </a:pPr>
            <a:r>
              <a:rPr lang="nb-NO" sz="2400" dirty="0"/>
              <a:t>Finn riktige stemmesedler.</a:t>
            </a:r>
          </a:p>
          <a:p>
            <a:pPr marL="514350" indent="-514350">
              <a:buFont typeface="+mj-lt"/>
              <a:buAutoNum type="arabicPeriod"/>
            </a:pPr>
            <a:r>
              <a:rPr lang="nb-NO" sz="2400" dirty="0"/>
              <a:t>Velger gjør sine valg usett og i enerom.</a:t>
            </a:r>
          </a:p>
          <a:p>
            <a:pPr marL="514350" indent="-514350">
              <a:buFont typeface="+mj-lt"/>
              <a:buAutoNum type="arabicPeriod"/>
            </a:pPr>
            <a:r>
              <a:rPr lang="nb-NO" sz="2400" dirty="0"/>
              <a:t>Velger legitimerer seg.</a:t>
            </a:r>
          </a:p>
          <a:p>
            <a:pPr marL="514350" indent="-514350">
              <a:buFont typeface="+mj-lt"/>
              <a:buAutoNum type="arabicPeriod"/>
            </a:pPr>
            <a:r>
              <a:rPr lang="nb-NO" sz="2400" dirty="0"/>
              <a:t>Stemmesedlene stemples. </a:t>
            </a:r>
          </a:p>
          <a:p>
            <a:pPr marL="514350" indent="-514350">
              <a:buFont typeface="+mj-lt"/>
              <a:buAutoNum type="arabicPeriod"/>
            </a:pPr>
            <a:r>
              <a:rPr lang="nb-NO" sz="2400" dirty="0"/>
              <a:t>Velger legger stemmesedlene i stemmeseddelkonvolutter. </a:t>
            </a:r>
          </a:p>
          <a:p>
            <a:pPr marL="514350" indent="-514350">
              <a:buFont typeface="+mj-lt"/>
              <a:buAutoNum type="arabicPeriod"/>
            </a:pPr>
            <a:r>
              <a:rPr lang="nb-NO" sz="2400" dirty="0"/>
              <a:t>a. Stemmemottaker legger stemmeseddelkonvoluttene i omslagskonvolutt.</a:t>
            </a:r>
          </a:p>
          <a:p>
            <a:pPr marL="0" indent="0">
              <a:buNone/>
            </a:pPr>
            <a:endParaRPr lang="nb-NO" dirty="0"/>
          </a:p>
        </p:txBody>
      </p:sp>
      <p:sp>
        <p:nvSpPr>
          <p:cNvPr id="4" name="Plassholder for innhold 3">
            <a:extLst>
              <a:ext uri="{FF2B5EF4-FFF2-40B4-BE49-F238E27FC236}">
                <a16:creationId xmlns:a16="http://schemas.microsoft.com/office/drawing/2014/main" id="{2E8C6530-6139-4BF3-B220-5957EC4B50F5}"/>
              </a:ext>
            </a:extLst>
          </p:cNvPr>
          <p:cNvSpPr>
            <a:spLocks noGrp="1"/>
          </p:cNvSpPr>
          <p:nvPr>
            <p:ph sz="half" idx="2"/>
          </p:nvPr>
        </p:nvSpPr>
        <p:spPr/>
        <p:txBody>
          <a:bodyPr/>
          <a:lstStyle/>
          <a:p>
            <a:pPr marL="514350" indent="-514350">
              <a:buFont typeface="+mj-lt"/>
              <a:buAutoNum type="arabicPeriod" startAt="6"/>
            </a:pPr>
            <a:r>
              <a:rPr lang="nb-NO" sz="2400" dirty="0"/>
              <a:t>b. Velgerens navn, fødselsdato og adresse påføres omslagskonvolutten.</a:t>
            </a:r>
          </a:p>
          <a:p>
            <a:pPr marL="514350" indent="-514350">
              <a:buFont typeface="+mj-lt"/>
              <a:buAutoNum type="arabicPeriod" startAt="6"/>
            </a:pPr>
            <a:r>
              <a:rPr lang="nb-NO" sz="2400" dirty="0"/>
              <a:t>Stemmemottaker påfører tid og sted for stemmegivningen på omslagskonvolutten og skriver under.</a:t>
            </a:r>
          </a:p>
          <a:p>
            <a:pPr marL="514350" indent="-514350">
              <a:buFont typeface="+mj-lt"/>
              <a:buAutoNum type="arabicPeriod" startAt="6"/>
            </a:pPr>
            <a:r>
              <a:rPr lang="nb-NO" sz="2400" dirty="0"/>
              <a:t>Stemmemottaker fyller ut skjema.</a:t>
            </a:r>
          </a:p>
          <a:p>
            <a:pPr marL="514350" indent="-514350">
              <a:buFont typeface="+mj-lt"/>
              <a:buAutoNum type="arabicPeriod" startAt="6"/>
            </a:pPr>
            <a:r>
              <a:rPr lang="nb-NO" sz="2400" dirty="0"/>
              <a:t>Stemmen sendes riktig sokn så fort som mulig. </a:t>
            </a:r>
          </a:p>
          <a:p>
            <a:endParaRPr lang="nb-NO" dirty="0"/>
          </a:p>
        </p:txBody>
      </p:sp>
      <p:sp>
        <p:nvSpPr>
          <p:cNvPr id="5" name="Plassholder for dato 4">
            <a:extLst>
              <a:ext uri="{FF2B5EF4-FFF2-40B4-BE49-F238E27FC236}">
                <a16:creationId xmlns:a16="http://schemas.microsoft.com/office/drawing/2014/main" id="{EFCCEFCB-69A5-45FD-9118-D834DE76D7D0}"/>
              </a:ext>
            </a:extLst>
          </p:cNvPr>
          <p:cNvSpPr>
            <a:spLocks noGrp="1"/>
          </p:cNvSpPr>
          <p:nvPr>
            <p:ph type="dt" sz="half" idx="10"/>
          </p:nvPr>
        </p:nvSpPr>
        <p:spPr/>
        <p:txBody>
          <a:bodyPr/>
          <a:lstStyle/>
          <a:p>
            <a:fld id="{F2DE88B6-E66D-1049-95EA-32C0EE5A7891}" type="datetime1">
              <a:rPr lang="nb-NO" smtClean="0"/>
              <a:t>24.11.2022</a:t>
            </a:fld>
            <a:endParaRPr lang="nb-NO"/>
          </a:p>
        </p:txBody>
      </p:sp>
      <p:sp>
        <p:nvSpPr>
          <p:cNvPr id="6" name="Plassholder for lysbildenummer 5">
            <a:extLst>
              <a:ext uri="{FF2B5EF4-FFF2-40B4-BE49-F238E27FC236}">
                <a16:creationId xmlns:a16="http://schemas.microsoft.com/office/drawing/2014/main" id="{060F2B51-8E30-4BB3-9B83-46CE04EDBF7E}"/>
              </a:ext>
            </a:extLst>
          </p:cNvPr>
          <p:cNvSpPr>
            <a:spLocks noGrp="1"/>
          </p:cNvSpPr>
          <p:nvPr>
            <p:ph type="sldNum" sz="quarter" idx="12"/>
          </p:nvPr>
        </p:nvSpPr>
        <p:spPr/>
        <p:txBody>
          <a:bodyPr/>
          <a:lstStyle/>
          <a:p>
            <a:fld id="{46765B28-40BF-0A46-BB8F-30D004035CD9}" type="slidenum">
              <a:rPr lang="nb-NO" smtClean="0"/>
              <a:t>40</a:t>
            </a:fld>
            <a:endParaRPr lang="nb-NO"/>
          </a:p>
        </p:txBody>
      </p:sp>
    </p:spTree>
    <p:extLst>
      <p:ext uri="{BB962C8B-B14F-4D97-AF65-F5344CB8AC3E}">
        <p14:creationId xmlns:p14="http://schemas.microsoft.com/office/powerpoint/2010/main" val="323495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1D060C-0464-4F88-B4E5-99CBA09E48F4}"/>
              </a:ext>
            </a:extLst>
          </p:cNvPr>
          <p:cNvSpPr>
            <a:spLocks noGrp="1"/>
          </p:cNvSpPr>
          <p:nvPr>
            <p:ph type="title"/>
          </p:nvPr>
        </p:nvSpPr>
        <p:spPr/>
        <p:txBody>
          <a:bodyPr/>
          <a:lstStyle/>
          <a:p>
            <a:r>
              <a:rPr lang="nb-NO"/>
              <a:t>Valgting</a:t>
            </a:r>
          </a:p>
        </p:txBody>
      </p:sp>
      <p:sp>
        <p:nvSpPr>
          <p:cNvPr id="3" name="Plassholder for tekst 2">
            <a:extLst>
              <a:ext uri="{FF2B5EF4-FFF2-40B4-BE49-F238E27FC236}">
                <a16:creationId xmlns:a16="http://schemas.microsoft.com/office/drawing/2014/main" id="{EDAC4784-4B88-4038-A455-91F42BA64CDB}"/>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8424C694-9A10-4A1A-9CD8-4CA911D0D5DA}"/>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0A8478AC-2B4A-453F-9C11-3BA36C0AF35D}"/>
              </a:ext>
            </a:extLst>
          </p:cNvPr>
          <p:cNvSpPr>
            <a:spLocks noGrp="1"/>
          </p:cNvSpPr>
          <p:nvPr>
            <p:ph type="sldNum" sz="quarter" idx="12"/>
          </p:nvPr>
        </p:nvSpPr>
        <p:spPr/>
        <p:txBody>
          <a:bodyPr/>
          <a:lstStyle/>
          <a:p>
            <a:fld id="{46765B28-40BF-0A46-BB8F-30D004035CD9}" type="slidenum">
              <a:rPr lang="nb-NO" smtClean="0"/>
              <a:pPr/>
              <a:t>41</a:t>
            </a:fld>
            <a:endParaRPr lang="nb-NO"/>
          </a:p>
        </p:txBody>
      </p:sp>
    </p:spTree>
    <p:extLst>
      <p:ext uri="{BB962C8B-B14F-4D97-AF65-F5344CB8AC3E}">
        <p14:creationId xmlns:p14="http://schemas.microsoft.com/office/powerpoint/2010/main" val="217665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5D5EB-F769-45FA-82B0-8F84E3293F2D}"/>
              </a:ext>
            </a:extLst>
          </p:cNvPr>
          <p:cNvSpPr>
            <a:spLocks noGrp="1"/>
          </p:cNvSpPr>
          <p:nvPr>
            <p:ph type="title"/>
          </p:nvPr>
        </p:nvSpPr>
        <p:spPr/>
        <p:txBody>
          <a:bodyPr/>
          <a:lstStyle/>
          <a:p>
            <a:r>
              <a:rPr lang="nb-NO" sz="3200" cap="none">
                <a:latin typeface="+mj-lt"/>
              </a:rPr>
              <a:t>Åpningstider og valglokaler - Valgting</a:t>
            </a:r>
          </a:p>
        </p:txBody>
      </p:sp>
      <p:sp>
        <p:nvSpPr>
          <p:cNvPr id="3" name="Plassholder for innhold 2">
            <a:extLst>
              <a:ext uri="{FF2B5EF4-FFF2-40B4-BE49-F238E27FC236}">
                <a16:creationId xmlns:a16="http://schemas.microsoft.com/office/drawing/2014/main" id="{0E95CA3F-5F49-45E1-AC67-A0A508229890}"/>
              </a:ext>
            </a:extLst>
          </p:cNvPr>
          <p:cNvSpPr>
            <a:spLocks noGrp="1"/>
          </p:cNvSpPr>
          <p:nvPr>
            <p:ph idx="1"/>
          </p:nvPr>
        </p:nvSpPr>
        <p:spPr/>
        <p:txBody>
          <a:bodyPr/>
          <a:lstStyle/>
          <a:p>
            <a:pPr marL="0" indent="0">
              <a:buNone/>
            </a:pPr>
            <a:r>
              <a:rPr lang="nb-NO"/>
              <a:t>Valgdager</a:t>
            </a:r>
          </a:p>
          <a:p>
            <a:r>
              <a:rPr lang="nb-NO"/>
              <a:t>(10. og) 11. september</a:t>
            </a:r>
          </a:p>
          <a:p>
            <a:pPr marL="0" indent="0">
              <a:buNone/>
            </a:pPr>
            <a:r>
              <a:rPr lang="nb-NO"/>
              <a:t>Tid og sted</a:t>
            </a:r>
          </a:p>
          <a:p>
            <a:r>
              <a:rPr lang="nb-NO" sz="2400"/>
              <a:t>Skal være i lokaler i umiddelbar nærhet til kommunestyre- og fylkestingsvalget</a:t>
            </a:r>
          </a:p>
          <a:p>
            <a:r>
              <a:rPr lang="nb-NO" sz="2400"/>
              <a:t>Skal ha samme åpningstider og -dager som kommunestyre- og fylkestingsvalget i kommunen</a:t>
            </a:r>
          </a:p>
          <a:p>
            <a:r>
              <a:rPr lang="nb-NO" sz="2400"/>
              <a:t>Stemmegivning i forbindelse med gudstjeneste 10. september kan avholdes som del av valgtinget</a:t>
            </a:r>
          </a:p>
          <a:p>
            <a:endParaRPr lang="nb-NO"/>
          </a:p>
        </p:txBody>
      </p:sp>
      <p:sp>
        <p:nvSpPr>
          <p:cNvPr id="4" name="Plassholder for dato 3">
            <a:extLst>
              <a:ext uri="{FF2B5EF4-FFF2-40B4-BE49-F238E27FC236}">
                <a16:creationId xmlns:a16="http://schemas.microsoft.com/office/drawing/2014/main" id="{DE35E2A6-3172-4F8C-B9C7-DB3220FE5AB2}"/>
              </a:ext>
            </a:extLst>
          </p:cNvPr>
          <p:cNvSpPr>
            <a:spLocks noGrp="1"/>
          </p:cNvSpPr>
          <p:nvPr>
            <p:ph type="dt" sz="half" idx="10"/>
          </p:nvPr>
        </p:nvSpPr>
        <p:spPr/>
        <p:txBody>
          <a:bodyPr/>
          <a:lstStyle/>
          <a:p>
            <a:fld id="{A5D9E034-4DC0-4439-B5F8-DC204C2F2D72}" type="datetime1">
              <a:rPr lang="en-US" smtClean="0"/>
              <a:t>11/24/2022</a:t>
            </a:fld>
            <a:endParaRPr lang="en-US"/>
          </a:p>
        </p:txBody>
      </p:sp>
      <p:sp>
        <p:nvSpPr>
          <p:cNvPr id="5" name="Plassholder for tekst 4">
            <a:extLst>
              <a:ext uri="{FF2B5EF4-FFF2-40B4-BE49-F238E27FC236}">
                <a16:creationId xmlns:a16="http://schemas.microsoft.com/office/drawing/2014/main" id="{A53E73AF-1638-405F-8DC8-AEAD9E36EA0D}"/>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270626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2D50F-26C0-4657-96E2-5FD19623A5B3}"/>
              </a:ext>
            </a:extLst>
          </p:cNvPr>
          <p:cNvSpPr>
            <a:spLocks noGrp="1"/>
          </p:cNvSpPr>
          <p:nvPr>
            <p:ph type="title"/>
          </p:nvPr>
        </p:nvSpPr>
        <p:spPr/>
        <p:txBody>
          <a:bodyPr/>
          <a:lstStyle/>
          <a:p>
            <a:r>
              <a:rPr lang="nb-NO"/>
              <a:t>Åpning og lukking av valglokale</a:t>
            </a:r>
          </a:p>
        </p:txBody>
      </p:sp>
      <p:sp>
        <p:nvSpPr>
          <p:cNvPr id="3" name="Plassholder for innhold 2">
            <a:extLst>
              <a:ext uri="{FF2B5EF4-FFF2-40B4-BE49-F238E27FC236}">
                <a16:creationId xmlns:a16="http://schemas.microsoft.com/office/drawing/2014/main" id="{2F608343-3035-4CCB-AA43-D2037378FBBD}"/>
              </a:ext>
            </a:extLst>
          </p:cNvPr>
          <p:cNvSpPr>
            <a:spLocks noGrp="1"/>
          </p:cNvSpPr>
          <p:nvPr>
            <p:ph idx="1"/>
          </p:nvPr>
        </p:nvSpPr>
        <p:spPr/>
        <p:txBody>
          <a:bodyPr/>
          <a:lstStyle/>
          <a:p>
            <a:r>
              <a:rPr lang="nb-NO"/>
              <a:t>Valglokalet skal åpnes og lukkes presis. </a:t>
            </a:r>
          </a:p>
          <a:p>
            <a:r>
              <a:rPr lang="nb-NO"/>
              <a:t>Valglokalet må ikke stenges/låses på noe annet tidspunkt enn det som er kunngjort.</a:t>
            </a:r>
          </a:p>
          <a:p>
            <a:r>
              <a:rPr lang="nb-NO"/>
              <a:t>De som har stilt seg i kø før stengetid, får stemme.</a:t>
            </a:r>
          </a:p>
          <a:p>
            <a:endParaRPr lang="nb-NO"/>
          </a:p>
          <a:p>
            <a:r>
              <a:rPr lang="nb-NO"/>
              <a:t>Se mer i Valghåndboken punkt 8.1</a:t>
            </a:r>
          </a:p>
          <a:p>
            <a:endParaRPr lang="nb-NO"/>
          </a:p>
          <a:p>
            <a:endParaRPr lang="nb-NO"/>
          </a:p>
        </p:txBody>
      </p:sp>
      <p:sp>
        <p:nvSpPr>
          <p:cNvPr id="4" name="Plassholder for dato 3">
            <a:extLst>
              <a:ext uri="{FF2B5EF4-FFF2-40B4-BE49-F238E27FC236}">
                <a16:creationId xmlns:a16="http://schemas.microsoft.com/office/drawing/2014/main" id="{AE3CFED7-1064-45F2-94AF-A4DE7079088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3F990C5-8ABF-4A05-B36D-E0C98AA5E1E5}"/>
              </a:ext>
            </a:extLst>
          </p:cNvPr>
          <p:cNvSpPr>
            <a:spLocks noGrp="1"/>
          </p:cNvSpPr>
          <p:nvPr>
            <p:ph type="sldNum" sz="quarter" idx="12"/>
          </p:nvPr>
        </p:nvSpPr>
        <p:spPr/>
        <p:txBody>
          <a:bodyPr/>
          <a:lstStyle/>
          <a:p>
            <a:fld id="{46765B28-40BF-0A46-BB8F-30D004035CD9}" type="slidenum">
              <a:rPr lang="nb-NO" smtClean="0"/>
              <a:t>43</a:t>
            </a:fld>
            <a:endParaRPr lang="nb-NO"/>
          </a:p>
        </p:txBody>
      </p:sp>
    </p:spTree>
    <p:extLst>
      <p:ext uri="{BB962C8B-B14F-4D97-AF65-F5344CB8AC3E}">
        <p14:creationId xmlns:p14="http://schemas.microsoft.com/office/powerpoint/2010/main" val="9017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A6B51-0B74-4B99-B088-4E4AFAACF41F}"/>
              </a:ext>
            </a:extLst>
          </p:cNvPr>
          <p:cNvSpPr>
            <a:spLocks noGrp="1"/>
          </p:cNvSpPr>
          <p:nvPr>
            <p:ph type="title"/>
          </p:nvPr>
        </p:nvSpPr>
        <p:spPr/>
        <p:txBody>
          <a:bodyPr/>
          <a:lstStyle/>
          <a:p>
            <a:r>
              <a:rPr lang="nb-NO"/>
              <a:t>Mottak av stemmer på valgdagen</a:t>
            </a:r>
          </a:p>
        </p:txBody>
      </p:sp>
      <p:sp>
        <p:nvSpPr>
          <p:cNvPr id="3" name="Plassholder for innhold 2">
            <a:extLst>
              <a:ext uri="{FF2B5EF4-FFF2-40B4-BE49-F238E27FC236}">
                <a16:creationId xmlns:a16="http://schemas.microsoft.com/office/drawing/2014/main" id="{FB0AE961-324A-453A-85DC-59026C2AD706}"/>
              </a:ext>
            </a:extLst>
          </p:cNvPr>
          <p:cNvSpPr>
            <a:spLocks noGrp="1"/>
          </p:cNvSpPr>
          <p:nvPr>
            <p:ph idx="1"/>
          </p:nvPr>
        </p:nvSpPr>
        <p:spPr/>
        <p:txBody>
          <a:bodyPr/>
          <a:lstStyle/>
          <a:p>
            <a:r>
              <a:rPr lang="nb-NO"/>
              <a:t>Se nærmere veiledning:</a:t>
            </a:r>
          </a:p>
          <a:p>
            <a:pPr lvl="1"/>
            <a:r>
              <a:rPr lang="nb-NO"/>
              <a:t>Valghåndboken:</a:t>
            </a:r>
          </a:p>
          <a:p>
            <a:pPr lvl="2"/>
            <a:r>
              <a:rPr lang="nb-NO"/>
              <a:t>Punkt 8.8.2 om mottak av ordinære valgtingsstemmer </a:t>
            </a:r>
          </a:p>
          <a:p>
            <a:pPr lvl="2"/>
            <a:r>
              <a:rPr lang="nb-NO"/>
              <a:t>Punkt 8.8.4 om velgere som ikke står i manntallet og stemmer i særskilt omslag</a:t>
            </a:r>
          </a:p>
          <a:p>
            <a:pPr lvl="1"/>
            <a:r>
              <a:rPr lang="nb-NO"/>
              <a:t>Egen veiledning for mottak av stemmer på valgdagen som kommer på ressursbanken. </a:t>
            </a:r>
          </a:p>
          <a:p>
            <a:pPr lvl="1"/>
            <a:r>
              <a:rPr lang="nb-NO"/>
              <a:t>Video som kommer på ressursbanken. </a:t>
            </a:r>
          </a:p>
          <a:p>
            <a:pPr lvl="1"/>
            <a:endParaRPr lang="nb-NO"/>
          </a:p>
        </p:txBody>
      </p:sp>
      <p:sp>
        <p:nvSpPr>
          <p:cNvPr id="4" name="Plassholder for dato 3">
            <a:extLst>
              <a:ext uri="{FF2B5EF4-FFF2-40B4-BE49-F238E27FC236}">
                <a16:creationId xmlns:a16="http://schemas.microsoft.com/office/drawing/2014/main" id="{5FB099AB-B374-4E8D-BFC0-4E3610A0F1A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BD607E3-E542-4FF1-AB3B-1E5B58CBBD4F}"/>
              </a:ext>
            </a:extLst>
          </p:cNvPr>
          <p:cNvSpPr>
            <a:spLocks noGrp="1"/>
          </p:cNvSpPr>
          <p:nvPr>
            <p:ph type="sldNum" sz="quarter" idx="12"/>
          </p:nvPr>
        </p:nvSpPr>
        <p:spPr/>
        <p:txBody>
          <a:bodyPr/>
          <a:lstStyle/>
          <a:p>
            <a:fld id="{46765B28-40BF-0A46-BB8F-30D004035CD9}" type="slidenum">
              <a:rPr lang="nb-NO" smtClean="0"/>
              <a:t>44</a:t>
            </a:fld>
            <a:endParaRPr lang="nb-NO"/>
          </a:p>
        </p:txBody>
      </p:sp>
    </p:spTree>
    <p:extLst>
      <p:ext uri="{BB962C8B-B14F-4D97-AF65-F5344CB8AC3E}">
        <p14:creationId xmlns:p14="http://schemas.microsoft.com/office/powerpoint/2010/main" val="29080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FAE871-120E-4356-AA23-F190FAE5334A}"/>
              </a:ext>
            </a:extLst>
          </p:cNvPr>
          <p:cNvSpPr>
            <a:spLocks noGrp="1"/>
          </p:cNvSpPr>
          <p:nvPr>
            <p:ph type="title"/>
          </p:nvPr>
        </p:nvSpPr>
        <p:spPr/>
        <p:txBody>
          <a:bodyPr/>
          <a:lstStyle/>
          <a:p>
            <a:r>
              <a:rPr lang="nb-NO"/>
              <a:t>Mottak av stemmer på valgdagen</a:t>
            </a:r>
          </a:p>
        </p:txBody>
      </p:sp>
      <p:sp>
        <p:nvSpPr>
          <p:cNvPr id="3" name="Plassholder for innhold 2">
            <a:extLst>
              <a:ext uri="{FF2B5EF4-FFF2-40B4-BE49-F238E27FC236}">
                <a16:creationId xmlns:a16="http://schemas.microsoft.com/office/drawing/2014/main" id="{A4CE52DE-3FEA-41E1-BB10-13C317BA4800}"/>
              </a:ext>
            </a:extLst>
          </p:cNvPr>
          <p:cNvSpPr>
            <a:spLocks noGrp="1"/>
          </p:cNvSpPr>
          <p:nvPr>
            <p:ph idx="1"/>
          </p:nvPr>
        </p:nvSpPr>
        <p:spPr/>
        <p:txBody>
          <a:bodyPr/>
          <a:lstStyle/>
          <a:p>
            <a:pPr marL="514350" indent="-514350">
              <a:buFont typeface="+mj-lt"/>
              <a:buAutoNum type="arabicPeriod"/>
            </a:pPr>
            <a:r>
              <a:rPr lang="nb-NO" sz="2800"/>
              <a:t>Gi veiledning til velger. </a:t>
            </a:r>
          </a:p>
          <a:p>
            <a:pPr marL="514350" indent="-514350">
              <a:buFont typeface="+mj-lt"/>
              <a:buAutoNum type="arabicPeriod"/>
            </a:pPr>
            <a:r>
              <a:rPr lang="nb-NO" sz="2800"/>
              <a:t>Velger gjør sine valg usett og i enerom.</a:t>
            </a:r>
          </a:p>
          <a:p>
            <a:pPr marL="514350" indent="-514350">
              <a:buFont typeface="+mj-lt"/>
              <a:buAutoNum type="arabicPeriod"/>
            </a:pPr>
            <a:r>
              <a:rPr lang="nb-NO" sz="2800"/>
              <a:t>Velger legitimerer seg.</a:t>
            </a:r>
          </a:p>
          <a:p>
            <a:pPr marL="514350" indent="-514350">
              <a:buFont typeface="+mj-lt"/>
              <a:buAutoNum type="arabicPeriod"/>
            </a:pPr>
            <a:r>
              <a:rPr lang="nb-NO"/>
              <a:t>Kryss av i manntall. </a:t>
            </a:r>
            <a:endParaRPr lang="nb-NO" sz="2800"/>
          </a:p>
          <a:p>
            <a:pPr marL="514350" indent="-514350">
              <a:buFont typeface="+mj-lt"/>
              <a:buAutoNum type="arabicPeriod"/>
            </a:pPr>
            <a:r>
              <a:rPr lang="nb-NO" sz="2800"/>
              <a:t>Stemmesedlene stemples. </a:t>
            </a:r>
          </a:p>
          <a:p>
            <a:pPr marL="514350" indent="-514350">
              <a:buFont typeface="+mj-lt"/>
              <a:buAutoNum type="arabicPeriod"/>
            </a:pPr>
            <a:r>
              <a:rPr lang="nb-NO"/>
              <a:t>Velger legger stemmesedlene i urnen. </a:t>
            </a:r>
            <a:endParaRPr lang="nb-NO" sz="2800"/>
          </a:p>
          <a:p>
            <a:endParaRPr lang="nb-NO" sz="2800"/>
          </a:p>
          <a:p>
            <a:endParaRPr lang="nb-NO"/>
          </a:p>
        </p:txBody>
      </p:sp>
      <p:sp>
        <p:nvSpPr>
          <p:cNvPr id="4" name="Plassholder for dato 3">
            <a:extLst>
              <a:ext uri="{FF2B5EF4-FFF2-40B4-BE49-F238E27FC236}">
                <a16:creationId xmlns:a16="http://schemas.microsoft.com/office/drawing/2014/main" id="{2A9C675C-DACC-4459-86C1-5EF3855AE7F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B735340B-B976-4716-AC76-0794D7F77526}"/>
              </a:ext>
            </a:extLst>
          </p:cNvPr>
          <p:cNvSpPr>
            <a:spLocks noGrp="1"/>
          </p:cNvSpPr>
          <p:nvPr>
            <p:ph type="sldNum" sz="quarter" idx="12"/>
          </p:nvPr>
        </p:nvSpPr>
        <p:spPr/>
        <p:txBody>
          <a:bodyPr/>
          <a:lstStyle/>
          <a:p>
            <a:fld id="{46765B28-40BF-0A46-BB8F-30D004035CD9}" type="slidenum">
              <a:rPr lang="nb-NO" smtClean="0"/>
              <a:t>45</a:t>
            </a:fld>
            <a:endParaRPr lang="nb-NO"/>
          </a:p>
        </p:txBody>
      </p:sp>
    </p:spTree>
    <p:extLst>
      <p:ext uri="{BB962C8B-B14F-4D97-AF65-F5344CB8AC3E}">
        <p14:creationId xmlns:p14="http://schemas.microsoft.com/office/powerpoint/2010/main" val="141019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3496E-A57C-4478-AABC-A8869CBCCE52}"/>
              </a:ext>
            </a:extLst>
          </p:cNvPr>
          <p:cNvSpPr>
            <a:spLocks noGrp="1"/>
          </p:cNvSpPr>
          <p:nvPr>
            <p:ph type="title"/>
          </p:nvPr>
        </p:nvSpPr>
        <p:spPr/>
        <p:txBody>
          <a:bodyPr/>
          <a:lstStyle/>
          <a:p>
            <a:r>
              <a:rPr lang="nb-NO"/>
              <a:t>Opptelling og resultat</a:t>
            </a:r>
          </a:p>
        </p:txBody>
      </p:sp>
      <p:sp>
        <p:nvSpPr>
          <p:cNvPr id="3" name="Plassholder for tekst 2">
            <a:extLst>
              <a:ext uri="{FF2B5EF4-FFF2-40B4-BE49-F238E27FC236}">
                <a16:creationId xmlns:a16="http://schemas.microsoft.com/office/drawing/2014/main" id="{6802169D-3014-454A-AFD4-10533D4E5B4D}"/>
              </a:ext>
            </a:extLst>
          </p:cNvPr>
          <p:cNvSpPr>
            <a:spLocks noGrp="1"/>
          </p:cNvSpPr>
          <p:nvPr>
            <p:ph type="body" idx="1"/>
          </p:nvPr>
        </p:nvSpPr>
        <p:spPr/>
        <p:txBody>
          <a:bodyPr/>
          <a:lstStyle/>
          <a:p>
            <a:r>
              <a:rPr lang="nb-NO"/>
              <a:t>11. september – 31. oktober</a:t>
            </a:r>
          </a:p>
          <a:p>
            <a:r>
              <a:rPr lang="nb-NO"/>
              <a:t>Prøving, opptelling og valgoppgjør</a:t>
            </a:r>
          </a:p>
        </p:txBody>
      </p:sp>
      <p:sp>
        <p:nvSpPr>
          <p:cNvPr id="4" name="Plassholder for dato 3">
            <a:extLst>
              <a:ext uri="{FF2B5EF4-FFF2-40B4-BE49-F238E27FC236}">
                <a16:creationId xmlns:a16="http://schemas.microsoft.com/office/drawing/2014/main" id="{387C6FAF-CFA1-4166-A14F-CC6BF2950117}"/>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98070E49-0698-4DE9-AC67-D202B36D9235}"/>
              </a:ext>
            </a:extLst>
          </p:cNvPr>
          <p:cNvSpPr>
            <a:spLocks noGrp="1"/>
          </p:cNvSpPr>
          <p:nvPr>
            <p:ph type="sldNum" sz="quarter" idx="12"/>
          </p:nvPr>
        </p:nvSpPr>
        <p:spPr/>
        <p:txBody>
          <a:bodyPr/>
          <a:lstStyle/>
          <a:p>
            <a:fld id="{46765B28-40BF-0A46-BB8F-30D004035CD9}" type="slidenum">
              <a:rPr lang="nb-NO" smtClean="0"/>
              <a:pPr/>
              <a:t>46</a:t>
            </a:fld>
            <a:endParaRPr lang="nb-NO"/>
          </a:p>
        </p:txBody>
      </p:sp>
    </p:spTree>
    <p:extLst>
      <p:ext uri="{BB962C8B-B14F-4D97-AF65-F5344CB8AC3E}">
        <p14:creationId xmlns:p14="http://schemas.microsoft.com/office/powerpoint/2010/main" val="11942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6374C3-6C8A-41CD-9370-E6DD4A11AFF7}"/>
              </a:ext>
            </a:extLst>
          </p:cNvPr>
          <p:cNvSpPr>
            <a:spLocks noGrp="1"/>
          </p:cNvSpPr>
          <p:nvPr>
            <p:ph type="title"/>
          </p:nvPr>
        </p:nvSpPr>
        <p:spPr/>
        <p:txBody>
          <a:bodyPr/>
          <a:lstStyle/>
          <a:p>
            <a:r>
              <a:rPr lang="nb-NO"/>
              <a:t>Prøving av stemmegivninger </a:t>
            </a:r>
            <a:br>
              <a:rPr lang="nb-NO"/>
            </a:br>
            <a:r>
              <a:rPr lang="nb-NO"/>
              <a:t>og stemmesedler</a:t>
            </a:r>
          </a:p>
        </p:txBody>
      </p:sp>
      <p:sp>
        <p:nvSpPr>
          <p:cNvPr id="3" name="Plassholder for innhold 2">
            <a:extLst>
              <a:ext uri="{FF2B5EF4-FFF2-40B4-BE49-F238E27FC236}">
                <a16:creationId xmlns:a16="http://schemas.microsoft.com/office/drawing/2014/main" id="{6483A71B-20D4-4D94-858F-B54A58B845B8}"/>
              </a:ext>
            </a:extLst>
          </p:cNvPr>
          <p:cNvSpPr>
            <a:spLocks noGrp="1"/>
          </p:cNvSpPr>
          <p:nvPr>
            <p:ph idx="1"/>
          </p:nvPr>
        </p:nvSpPr>
        <p:spPr/>
        <p:txBody>
          <a:bodyPr/>
          <a:lstStyle/>
          <a:p>
            <a:r>
              <a:rPr lang="nb-NO"/>
              <a:t>Prøving av stemmegivning = prøving av valghandlingen eller måten velgeren har gitt sin stemme, og om reglenes krav til velgeren er oppfylt. </a:t>
            </a:r>
          </a:p>
          <a:p>
            <a:pPr lvl="1"/>
            <a:r>
              <a:rPr lang="nb-NO"/>
              <a:t>For eksempel: Har velgeren stemmerett?</a:t>
            </a:r>
          </a:p>
          <a:p>
            <a:r>
              <a:rPr lang="nb-NO"/>
              <a:t>Prøving av stemmeseddel = prøving av selve stemmeseddelen.</a:t>
            </a:r>
          </a:p>
          <a:p>
            <a:pPr lvl="1"/>
            <a:r>
              <a:rPr lang="nb-NO"/>
              <a:t>For eksempel: Har stemmeseddelen stempel?</a:t>
            </a:r>
          </a:p>
          <a:p>
            <a:endParaRPr lang="nb-NO"/>
          </a:p>
        </p:txBody>
      </p:sp>
      <p:sp>
        <p:nvSpPr>
          <p:cNvPr id="4" name="Plassholder for dato 3">
            <a:extLst>
              <a:ext uri="{FF2B5EF4-FFF2-40B4-BE49-F238E27FC236}">
                <a16:creationId xmlns:a16="http://schemas.microsoft.com/office/drawing/2014/main" id="{BD1C2256-CC58-4E3A-8445-4E55B4BACEC5}"/>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686432A8-8FAE-4841-842D-F6C653A383A8}"/>
              </a:ext>
            </a:extLst>
          </p:cNvPr>
          <p:cNvSpPr>
            <a:spLocks noGrp="1"/>
          </p:cNvSpPr>
          <p:nvPr>
            <p:ph type="sldNum" sz="quarter" idx="12"/>
          </p:nvPr>
        </p:nvSpPr>
        <p:spPr/>
        <p:txBody>
          <a:bodyPr/>
          <a:lstStyle/>
          <a:p>
            <a:fld id="{46765B28-40BF-0A46-BB8F-30D004035CD9}" type="slidenum">
              <a:rPr lang="nb-NO" smtClean="0"/>
              <a:t>47</a:t>
            </a:fld>
            <a:endParaRPr lang="nb-NO"/>
          </a:p>
        </p:txBody>
      </p:sp>
    </p:spTree>
    <p:extLst>
      <p:ext uri="{BB962C8B-B14F-4D97-AF65-F5344CB8AC3E}">
        <p14:creationId xmlns:p14="http://schemas.microsoft.com/office/powerpoint/2010/main" val="273064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B9900D-8563-455B-8547-9205634F9B4B}"/>
              </a:ext>
            </a:extLst>
          </p:cNvPr>
          <p:cNvSpPr>
            <a:spLocks noGrp="1"/>
          </p:cNvSpPr>
          <p:nvPr>
            <p:ph type="title"/>
          </p:nvPr>
        </p:nvSpPr>
        <p:spPr/>
        <p:txBody>
          <a:bodyPr/>
          <a:lstStyle/>
          <a:p>
            <a:r>
              <a:rPr lang="nb-NO"/>
              <a:t>Prøving av forhåndsstemmegivninger på papir</a:t>
            </a:r>
          </a:p>
        </p:txBody>
      </p:sp>
      <p:sp>
        <p:nvSpPr>
          <p:cNvPr id="3" name="Plassholder for innhold 2">
            <a:extLst>
              <a:ext uri="{FF2B5EF4-FFF2-40B4-BE49-F238E27FC236}">
                <a16:creationId xmlns:a16="http://schemas.microsoft.com/office/drawing/2014/main" id="{05B08F3D-81A0-47C7-8712-3AE0ABD001C5}"/>
              </a:ext>
            </a:extLst>
          </p:cNvPr>
          <p:cNvSpPr>
            <a:spLocks noGrp="1"/>
          </p:cNvSpPr>
          <p:nvPr>
            <p:ph idx="1"/>
          </p:nvPr>
        </p:nvSpPr>
        <p:spPr/>
        <p:txBody>
          <a:bodyPr/>
          <a:lstStyle/>
          <a:p>
            <a:r>
              <a:rPr lang="nb-NO"/>
              <a:t>Forhåndsstemmegivninger prøves så langt mulig før valgtinget tar til.</a:t>
            </a:r>
          </a:p>
          <a:p>
            <a:pPr lvl="1"/>
            <a:r>
              <a:rPr lang="nb-NO"/>
              <a:t>Altså når avkryssingsmanntallet er skrevet ut fredag 8. september</a:t>
            </a:r>
          </a:p>
          <a:p>
            <a:r>
              <a:rPr lang="nb-NO"/>
              <a:t>Nye forhåndsstemmegivinger som kommer inn innen 21:00 på valgdagen prøves etter at valglokalene er stengt.</a:t>
            </a:r>
          </a:p>
          <a:p>
            <a:r>
              <a:rPr lang="nb-NO" sz="2800"/>
              <a:t>Stemmegivningen er godkjent når velgeren er krysset av i manntallet.</a:t>
            </a:r>
          </a:p>
          <a:p>
            <a:r>
              <a:rPr lang="nb-NO"/>
              <a:t>Les mer om vilkår i Valghåndboken punkt 9.3 og kirkevalgreglene § 11-1. </a:t>
            </a:r>
            <a:endParaRPr lang="nb-NO" sz="2800"/>
          </a:p>
          <a:p>
            <a:endParaRPr lang="nb-NO"/>
          </a:p>
          <a:p>
            <a:endParaRPr lang="nb-NO"/>
          </a:p>
          <a:p>
            <a:endParaRPr lang="nb-NO"/>
          </a:p>
        </p:txBody>
      </p:sp>
      <p:sp>
        <p:nvSpPr>
          <p:cNvPr id="4" name="Plassholder for dato 3">
            <a:extLst>
              <a:ext uri="{FF2B5EF4-FFF2-40B4-BE49-F238E27FC236}">
                <a16:creationId xmlns:a16="http://schemas.microsoft.com/office/drawing/2014/main" id="{D1569D32-FF77-4EEA-B708-5EA6361926DF}"/>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21C58DD-D5B4-4C10-B15D-2EE192CB1AB1}"/>
              </a:ext>
            </a:extLst>
          </p:cNvPr>
          <p:cNvSpPr>
            <a:spLocks noGrp="1"/>
          </p:cNvSpPr>
          <p:nvPr>
            <p:ph type="sldNum" sz="quarter" idx="12"/>
          </p:nvPr>
        </p:nvSpPr>
        <p:spPr/>
        <p:txBody>
          <a:bodyPr/>
          <a:lstStyle/>
          <a:p>
            <a:fld id="{46765B28-40BF-0A46-BB8F-30D004035CD9}" type="slidenum">
              <a:rPr lang="nb-NO" smtClean="0"/>
              <a:t>48</a:t>
            </a:fld>
            <a:endParaRPr lang="nb-NO"/>
          </a:p>
        </p:txBody>
      </p:sp>
    </p:spTree>
    <p:extLst>
      <p:ext uri="{BB962C8B-B14F-4D97-AF65-F5344CB8AC3E}">
        <p14:creationId xmlns:p14="http://schemas.microsoft.com/office/powerpoint/2010/main" val="84567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929069-5300-4D19-926E-B8EE49DF2990}"/>
              </a:ext>
            </a:extLst>
          </p:cNvPr>
          <p:cNvSpPr>
            <a:spLocks noGrp="1"/>
          </p:cNvSpPr>
          <p:nvPr>
            <p:ph type="title"/>
          </p:nvPr>
        </p:nvSpPr>
        <p:spPr/>
        <p:txBody>
          <a:bodyPr/>
          <a:lstStyle/>
          <a:p>
            <a:r>
              <a:rPr lang="nb-NO"/>
              <a:t>Prøving av digitale forhåndsstemmegivinger	</a:t>
            </a:r>
          </a:p>
        </p:txBody>
      </p:sp>
      <p:sp>
        <p:nvSpPr>
          <p:cNvPr id="3" name="Plassholder for innhold 2">
            <a:extLst>
              <a:ext uri="{FF2B5EF4-FFF2-40B4-BE49-F238E27FC236}">
                <a16:creationId xmlns:a16="http://schemas.microsoft.com/office/drawing/2014/main" id="{B2E8EE26-FF88-47D5-8EB1-FAA64D7E5909}"/>
              </a:ext>
            </a:extLst>
          </p:cNvPr>
          <p:cNvSpPr>
            <a:spLocks noGrp="1"/>
          </p:cNvSpPr>
          <p:nvPr>
            <p:ph idx="1"/>
          </p:nvPr>
        </p:nvSpPr>
        <p:spPr/>
        <p:txBody>
          <a:bodyPr/>
          <a:lstStyle/>
          <a:p>
            <a:r>
              <a:rPr lang="nb-NO"/>
              <a:t>Dette gjøres i det digitale valgsystemet. </a:t>
            </a:r>
          </a:p>
          <a:p>
            <a:r>
              <a:rPr lang="nb-NO"/>
              <a:t>Valgstyret har ikke noe ansvar. </a:t>
            </a:r>
          </a:p>
        </p:txBody>
      </p:sp>
      <p:sp>
        <p:nvSpPr>
          <p:cNvPr id="4" name="Plassholder for dato 3">
            <a:extLst>
              <a:ext uri="{FF2B5EF4-FFF2-40B4-BE49-F238E27FC236}">
                <a16:creationId xmlns:a16="http://schemas.microsoft.com/office/drawing/2014/main" id="{30CCEAFF-57C1-4B97-B871-424BC89E5F0B}"/>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8F6A674-689E-41C7-AF45-4AC5BC97FF4F}"/>
              </a:ext>
            </a:extLst>
          </p:cNvPr>
          <p:cNvSpPr>
            <a:spLocks noGrp="1"/>
          </p:cNvSpPr>
          <p:nvPr>
            <p:ph type="sldNum" sz="quarter" idx="12"/>
          </p:nvPr>
        </p:nvSpPr>
        <p:spPr/>
        <p:txBody>
          <a:bodyPr/>
          <a:lstStyle/>
          <a:p>
            <a:fld id="{46765B28-40BF-0A46-BB8F-30D004035CD9}" type="slidenum">
              <a:rPr lang="nb-NO" smtClean="0"/>
              <a:t>49</a:t>
            </a:fld>
            <a:endParaRPr lang="nb-NO"/>
          </a:p>
        </p:txBody>
      </p:sp>
    </p:spTree>
    <p:extLst>
      <p:ext uri="{BB962C8B-B14F-4D97-AF65-F5344CB8AC3E}">
        <p14:creationId xmlns:p14="http://schemas.microsoft.com/office/powerpoint/2010/main" val="34639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4E4D0-6A3F-4F84-BE15-9FC89FE61ED6}"/>
              </a:ext>
            </a:extLst>
          </p:cNvPr>
          <p:cNvSpPr>
            <a:spLocks noGrp="1"/>
          </p:cNvSpPr>
          <p:nvPr>
            <p:ph type="title"/>
          </p:nvPr>
        </p:nvSpPr>
        <p:spPr/>
        <p:txBody>
          <a:bodyPr/>
          <a:lstStyle/>
          <a:p>
            <a:r>
              <a:rPr lang="nb-NO"/>
              <a:t>Hvorfor er kirkevalg viktig? </a:t>
            </a:r>
          </a:p>
        </p:txBody>
      </p:sp>
      <p:sp>
        <p:nvSpPr>
          <p:cNvPr id="3" name="Plassholder for innhold 2">
            <a:extLst>
              <a:ext uri="{FF2B5EF4-FFF2-40B4-BE49-F238E27FC236}">
                <a16:creationId xmlns:a16="http://schemas.microsoft.com/office/drawing/2014/main" id="{97C3AF40-A94C-489D-AB45-EAAFCF85C856}"/>
              </a:ext>
            </a:extLst>
          </p:cNvPr>
          <p:cNvSpPr>
            <a:spLocks noGrp="1"/>
          </p:cNvSpPr>
          <p:nvPr>
            <p:ph idx="1"/>
          </p:nvPr>
        </p:nvSpPr>
        <p:spPr/>
        <p:txBody>
          <a:bodyPr vert="horz" lIns="0" tIns="0" rIns="0" bIns="0" rtlCol="0" anchor="t">
            <a:noAutofit/>
          </a:bodyPr>
          <a:lstStyle/>
          <a:p>
            <a:r>
              <a:rPr lang="nb-NO">
                <a:ea typeface="+mn-lt"/>
                <a:cs typeface="+mn-lt"/>
              </a:rPr>
              <a:t>Ved kirkevalget har alle kirkens medlemmer mulighet til å være med å bestemme og påvirke kirkens fremtid</a:t>
            </a:r>
          </a:p>
          <a:p>
            <a:r>
              <a:rPr lang="nb-NO">
                <a:ea typeface="+mn-lt"/>
                <a:cs typeface="+mn-lt"/>
              </a:rPr>
              <a:t>Kirkevalget skaper nærmere samarbeid mellom stab og medlemmer, der de folkevalgte er med og bestemmer hva lokalkirken skal bruke tid og krefter på</a:t>
            </a:r>
          </a:p>
          <a:p>
            <a:endParaRPr lang="nb-NO">
              <a:ea typeface="+mn-lt"/>
              <a:cs typeface="+mn-lt"/>
            </a:endParaRPr>
          </a:p>
        </p:txBody>
      </p:sp>
      <p:sp>
        <p:nvSpPr>
          <p:cNvPr id="4" name="Plassholder for dato 3">
            <a:extLst>
              <a:ext uri="{FF2B5EF4-FFF2-40B4-BE49-F238E27FC236}">
                <a16:creationId xmlns:a16="http://schemas.microsoft.com/office/drawing/2014/main" id="{B0EE4CE7-4EFD-4688-8717-B547B4577B38}"/>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9DD22EFA-4D6B-40E4-9230-4FC472CB6C47}"/>
              </a:ext>
            </a:extLst>
          </p:cNvPr>
          <p:cNvSpPr>
            <a:spLocks noGrp="1"/>
          </p:cNvSpPr>
          <p:nvPr>
            <p:ph type="sldNum" sz="quarter" idx="12"/>
          </p:nvPr>
        </p:nvSpPr>
        <p:spPr/>
        <p:txBody>
          <a:bodyPr/>
          <a:lstStyle/>
          <a:p>
            <a:fld id="{46765B28-40BF-0A46-BB8F-30D004035CD9}" type="slidenum">
              <a:rPr lang="nb-NO" smtClean="0"/>
              <a:t>5</a:t>
            </a:fld>
            <a:endParaRPr lang="nb-NO"/>
          </a:p>
        </p:txBody>
      </p:sp>
    </p:spTree>
    <p:extLst>
      <p:ext uri="{BB962C8B-B14F-4D97-AF65-F5344CB8AC3E}">
        <p14:creationId xmlns:p14="http://schemas.microsoft.com/office/powerpoint/2010/main" val="14511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3CF55C-57D6-49A0-AE69-D8A068FAA775}"/>
              </a:ext>
            </a:extLst>
          </p:cNvPr>
          <p:cNvSpPr>
            <a:spLocks noGrp="1"/>
          </p:cNvSpPr>
          <p:nvPr>
            <p:ph type="title"/>
          </p:nvPr>
        </p:nvSpPr>
        <p:spPr/>
        <p:txBody>
          <a:bodyPr/>
          <a:lstStyle/>
          <a:p>
            <a:r>
              <a:rPr lang="nb-NO"/>
              <a:t>Prøving av stemmegivninger – Valgting </a:t>
            </a:r>
          </a:p>
        </p:txBody>
      </p:sp>
      <p:sp>
        <p:nvSpPr>
          <p:cNvPr id="3" name="Plassholder for innhold 2">
            <a:extLst>
              <a:ext uri="{FF2B5EF4-FFF2-40B4-BE49-F238E27FC236}">
                <a16:creationId xmlns:a16="http://schemas.microsoft.com/office/drawing/2014/main" id="{EFE30076-4B90-48FB-89B5-46BBA3B8B074}"/>
              </a:ext>
            </a:extLst>
          </p:cNvPr>
          <p:cNvSpPr>
            <a:spLocks noGrp="1"/>
          </p:cNvSpPr>
          <p:nvPr>
            <p:ph idx="1"/>
          </p:nvPr>
        </p:nvSpPr>
        <p:spPr/>
        <p:txBody>
          <a:bodyPr/>
          <a:lstStyle/>
          <a:p>
            <a:r>
              <a:rPr lang="nb-NO"/>
              <a:t>Ordinære stemmegivinger på valgting prøves i det velgeren krysses av i manntallet i valglokalet. </a:t>
            </a:r>
          </a:p>
          <a:p>
            <a:r>
              <a:rPr lang="nb-NO"/>
              <a:t>Stemmegivinger i særskilt omslag: </a:t>
            </a:r>
          </a:p>
          <a:p>
            <a:pPr lvl="1"/>
            <a:r>
              <a:rPr lang="nb-NO"/>
              <a:t>Prøves når valglokalene er stengt. </a:t>
            </a:r>
          </a:p>
          <a:p>
            <a:pPr lvl="1"/>
            <a:r>
              <a:rPr lang="nb-NO"/>
              <a:t>Prøves før foreløpig opptelling starter.</a:t>
            </a:r>
          </a:p>
          <a:p>
            <a:pPr lvl="1"/>
            <a:r>
              <a:rPr lang="nb-NO"/>
              <a:t>Stemmegivningen er godkjent når velgeren er krysset av i manntallet.</a:t>
            </a:r>
          </a:p>
          <a:p>
            <a:pPr lvl="1"/>
            <a:endParaRPr lang="nb-NO"/>
          </a:p>
          <a:p>
            <a:r>
              <a:rPr lang="nb-NO"/>
              <a:t>Les mer om vilkår i Valghåndboken punkt 9.4 og kirkevalgreglene § 11-2. </a:t>
            </a:r>
            <a:endParaRPr lang="nb-NO" sz="2800"/>
          </a:p>
          <a:p>
            <a:endParaRPr lang="nb-NO"/>
          </a:p>
          <a:p>
            <a:endParaRPr lang="nb-NO"/>
          </a:p>
        </p:txBody>
      </p:sp>
      <p:sp>
        <p:nvSpPr>
          <p:cNvPr id="4" name="Plassholder for dato 3">
            <a:extLst>
              <a:ext uri="{FF2B5EF4-FFF2-40B4-BE49-F238E27FC236}">
                <a16:creationId xmlns:a16="http://schemas.microsoft.com/office/drawing/2014/main" id="{5A4E9FFB-F9D7-427C-83BA-84CCA0F8B208}"/>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B03098A-C004-45B1-91AE-C9C222C2DB7B}"/>
              </a:ext>
            </a:extLst>
          </p:cNvPr>
          <p:cNvSpPr>
            <a:spLocks noGrp="1"/>
          </p:cNvSpPr>
          <p:nvPr>
            <p:ph type="sldNum" sz="quarter" idx="12"/>
          </p:nvPr>
        </p:nvSpPr>
        <p:spPr/>
        <p:txBody>
          <a:bodyPr/>
          <a:lstStyle/>
          <a:p>
            <a:fld id="{46765B28-40BF-0A46-BB8F-30D004035CD9}" type="slidenum">
              <a:rPr lang="nb-NO" smtClean="0"/>
              <a:t>50</a:t>
            </a:fld>
            <a:endParaRPr lang="nb-NO"/>
          </a:p>
        </p:txBody>
      </p:sp>
    </p:spTree>
    <p:extLst>
      <p:ext uri="{BB962C8B-B14F-4D97-AF65-F5344CB8AC3E}">
        <p14:creationId xmlns:p14="http://schemas.microsoft.com/office/powerpoint/2010/main" val="199660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AC827D-7784-45B4-8EFB-F53A711C0073}"/>
              </a:ext>
            </a:extLst>
          </p:cNvPr>
          <p:cNvSpPr>
            <a:spLocks noGrp="1"/>
          </p:cNvSpPr>
          <p:nvPr>
            <p:ph type="title"/>
          </p:nvPr>
        </p:nvSpPr>
        <p:spPr/>
        <p:txBody>
          <a:bodyPr/>
          <a:lstStyle/>
          <a:p>
            <a:r>
              <a:rPr lang="nb-NO"/>
              <a:t>Prøving av stemmesedler</a:t>
            </a:r>
          </a:p>
        </p:txBody>
      </p:sp>
      <p:sp>
        <p:nvSpPr>
          <p:cNvPr id="3" name="Plassholder for innhold 2">
            <a:extLst>
              <a:ext uri="{FF2B5EF4-FFF2-40B4-BE49-F238E27FC236}">
                <a16:creationId xmlns:a16="http://schemas.microsoft.com/office/drawing/2014/main" id="{D94A44C4-9F54-4296-866D-5F138E44F104}"/>
              </a:ext>
            </a:extLst>
          </p:cNvPr>
          <p:cNvSpPr>
            <a:spLocks noGrp="1"/>
          </p:cNvSpPr>
          <p:nvPr>
            <p:ph idx="1"/>
          </p:nvPr>
        </p:nvSpPr>
        <p:spPr/>
        <p:txBody>
          <a:bodyPr/>
          <a:lstStyle/>
          <a:p>
            <a:r>
              <a:rPr lang="nb-NO"/>
              <a:t>Prinsipp: Færrest mulig forhold bør føre til forkastelse.</a:t>
            </a:r>
          </a:p>
          <a:p>
            <a:endParaRPr lang="nb-NO"/>
          </a:p>
          <a:p>
            <a:r>
              <a:rPr lang="nb-NO"/>
              <a:t>Les mer om vilkår i Valghåndboken punkt 9.5 og kirkevalgreglene § 11-3. </a:t>
            </a:r>
            <a:endParaRPr lang="nb-NO" sz="2800"/>
          </a:p>
          <a:p>
            <a:endParaRPr lang="nb-NO"/>
          </a:p>
        </p:txBody>
      </p:sp>
      <p:sp>
        <p:nvSpPr>
          <p:cNvPr id="4" name="Plassholder for dato 3">
            <a:extLst>
              <a:ext uri="{FF2B5EF4-FFF2-40B4-BE49-F238E27FC236}">
                <a16:creationId xmlns:a16="http://schemas.microsoft.com/office/drawing/2014/main" id="{F295AE5F-80DD-4FFC-84BE-109623F20AFF}"/>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BEE08BB1-A8C3-48BD-9941-52571C0F6F53}"/>
              </a:ext>
            </a:extLst>
          </p:cNvPr>
          <p:cNvSpPr>
            <a:spLocks noGrp="1"/>
          </p:cNvSpPr>
          <p:nvPr>
            <p:ph type="sldNum" sz="quarter" idx="12"/>
          </p:nvPr>
        </p:nvSpPr>
        <p:spPr/>
        <p:txBody>
          <a:bodyPr/>
          <a:lstStyle/>
          <a:p>
            <a:fld id="{46765B28-40BF-0A46-BB8F-30D004035CD9}" type="slidenum">
              <a:rPr lang="nb-NO" smtClean="0"/>
              <a:t>51</a:t>
            </a:fld>
            <a:endParaRPr lang="nb-NO"/>
          </a:p>
        </p:txBody>
      </p:sp>
    </p:spTree>
    <p:extLst>
      <p:ext uri="{BB962C8B-B14F-4D97-AF65-F5344CB8AC3E}">
        <p14:creationId xmlns:p14="http://schemas.microsoft.com/office/powerpoint/2010/main" val="10204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F9AE9A-2297-42FF-94A7-903F9A251ABF}"/>
              </a:ext>
            </a:extLst>
          </p:cNvPr>
          <p:cNvSpPr>
            <a:spLocks noGrp="1"/>
          </p:cNvSpPr>
          <p:nvPr>
            <p:ph type="title"/>
          </p:nvPr>
        </p:nvSpPr>
        <p:spPr/>
        <p:txBody>
          <a:bodyPr/>
          <a:lstStyle/>
          <a:p>
            <a:r>
              <a:rPr lang="nb-NO"/>
              <a:t>Opptelling – prinsipper </a:t>
            </a:r>
          </a:p>
        </p:txBody>
      </p:sp>
      <p:sp>
        <p:nvSpPr>
          <p:cNvPr id="3" name="Plassholder for innhold 2">
            <a:extLst>
              <a:ext uri="{FF2B5EF4-FFF2-40B4-BE49-F238E27FC236}">
                <a16:creationId xmlns:a16="http://schemas.microsoft.com/office/drawing/2014/main" id="{A022536F-757A-4FBA-AD46-D4367689E01E}"/>
              </a:ext>
            </a:extLst>
          </p:cNvPr>
          <p:cNvSpPr>
            <a:spLocks noGrp="1"/>
          </p:cNvSpPr>
          <p:nvPr>
            <p:ph idx="1"/>
          </p:nvPr>
        </p:nvSpPr>
        <p:spPr/>
        <p:txBody>
          <a:bodyPr/>
          <a:lstStyle/>
          <a:p>
            <a:r>
              <a:rPr lang="nb-NO"/>
              <a:t>Valgstyret er ansvarlig for opptelling av stemmesedler til menighetsrådsvalget. </a:t>
            </a:r>
          </a:p>
          <a:p>
            <a:r>
              <a:rPr lang="nb-NO"/>
              <a:t>Valgstyret er ansvarlig for foreløpig opptelling for valg av leke til bispedømmeråd og Kirkemøtet. </a:t>
            </a:r>
          </a:p>
          <a:p>
            <a:r>
              <a:rPr lang="nb-NO"/>
              <a:t>Opptellingen foretas av de personer og på den måten valgstyret har bestemt.</a:t>
            </a:r>
          </a:p>
          <a:p>
            <a:r>
              <a:rPr lang="nb-NO"/>
              <a:t>Viktig med korrekt opptelling – skal alltid telles opp i to omganger.</a:t>
            </a:r>
          </a:p>
          <a:p>
            <a:endParaRPr lang="nb-NO"/>
          </a:p>
          <a:p>
            <a:endParaRPr lang="nb-NO"/>
          </a:p>
        </p:txBody>
      </p:sp>
      <p:sp>
        <p:nvSpPr>
          <p:cNvPr id="4" name="Plassholder for dato 3">
            <a:extLst>
              <a:ext uri="{FF2B5EF4-FFF2-40B4-BE49-F238E27FC236}">
                <a16:creationId xmlns:a16="http://schemas.microsoft.com/office/drawing/2014/main" id="{37263D86-2374-4E7A-9B94-83311DEF5ECA}"/>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717E6D89-750C-46B9-94C4-2297D1A8E60A}"/>
              </a:ext>
            </a:extLst>
          </p:cNvPr>
          <p:cNvSpPr>
            <a:spLocks noGrp="1"/>
          </p:cNvSpPr>
          <p:nvPr>
            <p:ph type="sldNum" sz="quarter" idx="12"/>
          </p:nvPr>
        </p:nvSpPr>
        <p:spPr/>
        <p:txBody>
          <a:bodyPr/>
          <a:lstStyle/>
          <a:p>
            <a:fld id="{46765B28-40BF-0A46-BB8F-30D004035CD9}" type="slidenum">
              <a:rPr lang="nb-NO" smtClean="0"/>
              <a:t>52</a:t>
            </a:fld>
            <a:endParaRPr lang="nb-NO"/>
          </a:p>
        </p:txBody>
      </p:sp>
    </p:spTree>
    <p:extLst>
      <p:ext uri="{BB962C8B-B14F-4D97-AF65-F5344CB8AC3E}">
        <p14:creationId xmlns:p14="http://schemas.microsoft.com/office/powerpoint/2010/main" val="4958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6104DC-D6F2-4DEB-B47A-33919770A64C}"/>
              </a:ext>
            </a:extLst>
          </p:cNvPr>
          <p:cNvSpPr>
            <a:spLocks noGrp="1"/>
          </p:cNvSpPr>
          <p:nvPr>
            <p:ph type="title"/>
          </p:nvPr>
        </p:nvSpPr>
        <p:spPr/>
        <p:txBody>
          <a:bodyPr/>
          <a:lstStyle/>
          <a:p>
            <a:r>
              <a:rPr lang="nb-NO"/>
              <a:t>Opptelling – hjelp </a:t>
            </a:r>
          </a:p>
        </p:txBody>
      </p:sp>
      <p:sp>
        <p:nvSpPr>
          <p:cNvPr id="3" name="Plassholder for innhold 2">
            <a:extLst>
              <a:ext uri="{FF2B5EF4-FFF2-40B4-BE49-F238E27FC236}">
                <a16:creationId xmlns:a16="http://schemas.microsoft.com/office/drawing/2014/main" id="{57565B1A-D2EF-4BBD-A223-83FC6E4624B8}"/>
              </a:ext>
            </a:extLst>
          </p:cNvPr>
          <p:cNvSpPr>
            <a:spLocks noGrp="1"/>
          </p:cNvSpPr>
          <p:nvPr>
            <p:ph idx="1"/>
          </p:nvPr>
        </p:nvSpPr>
        <p:spPr/>
        <p:txBody>
          <a:bodyPr/>
          <a:lstStyle/>
          <a:p>
            <a:r>
              <a:rPr lang="nb-NO"/>
              <a:t>Les om opptelling i Valghåndboken punkt 9.7</a:t>
            </a:r>
          </a:p>
          <a:p>
            <a:r>
              <a:rPr lang="nb-NO"/>
              <a:t>Kirkerådet utarbeider opptellingsskjema. Les om skjema og protokoller i Valghåndboken punkt 9.1. </a:t>
            </a:r>
          </a:p>
          <a:p>
            <a:endParaRPr lang="nb-NO"/>
          </a:p>
        </p:txBody>
      </p:sp>
      <p:sp>
        <p:nvSpPr>
          <p:cNvPr id="4" name="Plassholder for dato 3">
            <a:extLst>
              <a:ext uri="{FF2B5EF4-FFF2-40B4-BE49-F238E27FC236}">
                <a16:creationId xmlns:a16="http://schemas.microsoft.com/office/drawing/2014/main" id="{111A3EC3-9577-4EBC-A8B8-59C54834F8E2}"/>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0F16AAC2-D4EF-4BA6-9D67-B730C8E20B95}"/>
              </a:ext>
            </a:extLst>
          </p:cNvPr>
          <p:cNvSpPr>
            <a:spLocks noGrp="1"/>
          </p:cNvSpPr>
          <p:nvPr>
            <p:ph type="sldNum" sz="quarter" idx="12"/>
          </p:nvPr>
        </p:nvSpPr>
        <p:spPr/>
        <p:txBody>
          <a:bodyPr/>
          <a:lstStyle/>
          <a:p>
            <a:fld id="{46765B28-40BF-0A46-BB8F-30D004035CD9}" type="slidenum">
              <a:rPr lang="nb-NO" smtClean="0"/>
              <a:t>53</a:t>
            </a:fld>
            <a:endParaRPr lang="nb-NO"/>
          </a:p>
        </p:txBody>
      </p:sp>
    </p:spTree>
    <p:extLst>
      <p:ext uri="{BB962C8B-B14F-4D97-AF65-F5344CB8AC3E}">
        <p14:creationId xmlns:p14="http://schemas.microsoft.com/office/powerpoint/2010/main" val="25966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9C95A-D5AE-415C-AEE3-6C2131D2AF7F}"/>
              </a:ext>
            </a:extLst>
          </p:cNvPr>
          <p:cNvSpPr>
            <a:spLocks noGrp="1"/>
          </p:cNvSpPr>
          <p:nvPr>
            <p:ph type="title"/>
          </p:nvPr>
        </p:nvSpPr>
        <p:spPr/>
        <p:txBody>
          <a:bodyPr/>
          <a:lstStyle/>
          <a:p>
            <a:r>
              <a:rPr lang="nb-NO"/>
              <a:t>Foreløpig opptelling</a:t>
            </a:r>
          </a:p>
        </p:txBody>
      </p:sp>
      <p:sp>
        <p:nvSpPr>
          <p:cNvPr id="3" name="Plassholder for innhold 2">
            <a:extLst>
              <a:ext uri="{FF2B5EF4-FFF2-40B4-BE49-F238E27FC236}">
                <a16:creationId xmlns:a16="http://schemas.microsoft.com/office/drawing/2014/main" id="{3761C780-E1AF-4BC2-8878-C9A73FCD2D74}"/>
              </a:ext>
            </a:extLst>
          </p:cNvPr>
          <p:cNvSpPr>
            <a:spLocks noGrp="1"/>
          </p:cNvSpPr>
          <p:nvPr>
            <p:ph idx="1"/>
          </p:nvPr>
        </p:nvSpPr>
        <p:spPr/>
        <p:txBody>
          <a:bodyPr/>
          <a:lstStyle/>
          <a:p>
            <a:r>
              <a:rPr lang="nb-NO"/>
              <a:t>Gjøres etter behandling av valgtingsstemmer avgitt i annen stemmekrets (eventuelt annet sokn) og forhåndsstemmer. Disse skal telles sammen med valgtingsstemmene.</a:t>
            </a:r>
          </a:p>
          <a:p>
            <a:r>
              <a:rPr lang="nb-NO"/>
              <a:t>Gjøres så snart som mulig etter at valgtinget er lukket</a:t>
            </a:r>
          </a:p>
          <a:p>
            <a:r>
              <a:rPr lang="nb-NO"/>
              <a:t>Stemmesedler til menighetsrådsvalget som det er tvil om kan godkjennes, legges til side og holdes utenfor opptellingen.</a:t>
            </a:r>
          </a:p>
          <a:p>
            <a:endParaRPr lang="nb-NO"/>
          </a:p>
        </p:txBody>
      </p:sp>
      <p:sp>
        <p:nvSpPr>
          <p:cNvPr id="4" name="Plassholder for dato 3">
            <a:extLst>
              <a:ext uri="{FF2B5EF4-FFF2-40B4-BE49-F238E27FC236}">
                <a16:creationId xmlns:a16="http://schemas.microsoft.com/office/drawing/2014/main" id="{A14D2870-D67D-4E83-B97E-68D15DBA40FB}"/>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3FCDB78-C5AE-4700-A4E0-471888972AF1}"/>
              </a:ext>
            </a:extLst>
          </p:cNvPr>
          <p:cNvSpPr>
            <a:spLocks noGrp="1"/>
          </p:cNvSpPr>
          <p:nvPr>
            <p:ph type="sldNum" sz="quarter" idx="12"/>
          </p:nvPr>
        </p:nvSpPr>
        <p:spPr/>
        <p:txBody>
          <a:bodyPr/>
          <a:lstStyle/>
          <a:p>
            <a:fld id="{46765B28-40BF-0A46-BB8F-30D004035CD9}" type="slidenum">
              <a:rPr lang="nb-NO" smtClean="0"/>
              <a:t>54</a:t>
            </a:fld>
            <a:endParaRPr lang="nb-NO"/>
          </a:p>
        </p:txBody>
      </p:sp>
    </p:spTree>
    <p:extLst>
      <p:ext uri="{BB962C8B-B14F-4D97-AF65-F5344CB8AC3E}">
        <p14:creationId xmlns:p14="http://schemas.microsoft.com/office/powerpoint/2010/main" val="335279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6BA5B-78AD-4301-8B7B-408C41F70CEF}"/>
              </a:ext>
            </a:extLst>
          </p:cNvPr>
          <p:cNvSpPr>
            <a:spLocks noGrp="1"/>
          </p:cNvSpPr>
          <p:nvPr>
            <p:ph type="title"/>
          </p:nvPr>
        </p:nvSpPr>
        <p:spPr/>
        <p:txBody>
          <a:bodyPr/>
          <a:lstStyle/>
          <a:p>
            <a:r>
              <a:rPr lang="nb-NO"/>
              <a:t>Foreløpig opptelling – fremgangsmåte del 1</a:t>
            </a:r>
          </a:p>
        </p:txBody>
      </p:sp>
      <p:sp>
        <p:nvSpPr>
          <p:cNvPr id="3" name="Plassholder for innhold 2">
            <a:extLst>
              <a:ext uri="{FF2B5EF4-FFF2-40B4-BE49-F238E27FC236}">
                <a16:creationId xmlns:a16="http://schemas.microsoft.com/office/drawing/2014/main" id="{9CB31934-DAEF-405C-BBA7-ECE36116FC8E}"/>
              </a:ext>
            </a:extLst>
          </p:cNvPr>
          <p:cNvSpPr>
            <a:spLocks noGrp="1"/>
          </p:cNvSpPr>
          <p:nvPr>
            <p:ph idx="1"/>
          </p:nvPr>
        </p:nvSpPr>
        <p:spPr/>
        <p:txBody>
          <a:bodyPr/>
          <a:lstStyle/>
          <a:p>
            <a:pPr marL="514350" indent="-514350">
              <a:buFont typeface="+mj-lt"/>
              <a:buAutoNum type="arabicPeriod"/>
            </a:pPr>
            <a:r>
              <a:rPr lang="nb-NO"/>
              <a:t>Tell kryss i manntall.</a:t>
            </a:r>
          </a:p>
          <a:p>
            <a:pPr lvl="1"/>
            <a:r>
              <a:rPr lang="nb-NO"/>
              <a:t>Bare kryss satt på papiret skal telles (ikke digitale kryss) </a:t>
            </a:r>
          </a:p>
          <a:p>
            <a:pPr lvl="1"/>
            <a:r>
              <a:rPr lang="nb-NO"/>
              <a:t>Antall under 18 år som stemte</a:t>
            </a:r>
          </a:p>
          <a:p>
            <a:pPr marL="514350" indent="-514350">
              <a:buFont typeface="+mj-lt"/>
              <a:buAutoNum type="arabicPeriod"/>
            </a:pPr>
            <a:r>
              <a:rPr lang="nb-NO"/>
              <a:t>Foreløpig opptelling av valg til bispedømmeråd og Kirkemøtet.</a:t>
            </a:r>
          </a:p>
          <a:p>
            <a:pPr lvl="1"/>
            <a:r>
              <a:rPr lang="nb-NO"/>
              <a:t>Rettede og urettede stemmesedler til hver valgliste.</a:t>
            </a:r>
          </a:p>
          <a:p>
            <a:pPr lvl="1"/>
            <a:r>
              <a:rPr lang="nb-NO"/>
              <a:t>Stemmesedler som det er tvil om kan godkjennes.</a:t>
            </a:r>
          </a:p>
          <a:p>
            <a:pPr lvl="1"/>
            <a:r>
              <a:rPr lang="nb-NO"/>
              <a:t>Blanke stemmesedler.</a:t>
            </a:r>
          </a:p>
          <a:p>
            <a:pPr marL="514350" indent="-514350">
              <a:buFont typeface="+mj-lt"/>
              <a:buAutoNum type="arabicPeriod"/>
            </a:pPr>
            <a:r>
              <a:rPr lang="nb-NO"/>
              <a:t>Foreløpig opptelling valg av menighetsråd.</a:t>
            </a:r>
          </a:p>
          <a:p>
            <a:pPr lvl="1"/>
            <a:r>
              <a:rPr lang="nb-NO"/>
              <a:t>(se neste ark)</a:t>
            </a:r>
          </a:p>
        </p:txBody>
      </p:sp>
      <p:sp>
        <p:nvSpPr>
          <p:cNvPr id="4" name="Plassholder for dato 3">
            <a:extLst>
              <a:ext uri="{FF2B5EF4-FFF2-40B4-BE49-F238E27FC236}">
                <a16:creationId xmlns:a16="http://schemas.microsoft.com/office/drawing/2014/main" id="{90E7D038-8368-40AF-AEAA-5E79BF18952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A405D6F-10AD-4E47-AD19-13833E75DA78}"/>
              </a:ext>
            </a:extLst>
          </p:cNvPr>
          <p:cNvSpPr>
            <a:spLocks noGrp="1"/>
          </p:cNvSpPr>
          <p:nvPr>
            <p:ph type="sldNum" sz="quarter" idx="12"/>
          </p:nvPr>
        </p:nvSpPr>
        <p:spPr/>
        <p:txBody>
          <a:bodyPr/>
          <a:lstStyle/>
          <a:p>
            <a:fld id="{46765B28-40BF-0A46-BB8F-30D004035CD9}" type="slidenum">
              <a:rPr lang="nb-NO" smtClean="0"/>
              <a:t>55</a:t>
            </a:fld>
            <a:endParaRPr lang="nb-NO"/>
          </a:p>
        </p:txBody>
      </p:sp>
    </p:spTree>
    <p:extLst>
      <p:ext uri="{BB962C8B-B14F-4D97-AF65-F5344CB8AC3E}">
        <p14:creationId xmlns:p14="http://schemas.microsoft.com/office/powerpoint/2010/main" val="13483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6BA5B-78AD-4301-8B7B-408C41F70CEF}"/>
              </a:ext>
            </a:extLst>
          </p:cNvPr>
          <p:cNvSpPr>
            <a:spLocks noGrp="1"/>
          </p:cNvSpPr>
          <p:nvPr>
            <p:ph type="title"/>
          </p:nvPr>
        </p:nvSpPr>
        <p:spPr/>
        <p:txBody>
          <a:bodyPr/>
          <a:lstStyle/>
          <a:p>
            <a:r>
              <a:rPr lang="nb-NO"/>
              <a:t>Foreløpig opptelling – fremgangsmåte del 2</a:t>
            </a:r>
          </a:p>
        </p:txBody>
      </p:sp>
      <p:sp>
        <p:nvSpPr>
          <p:cNvPr id="3" name="Plassholder for innhold 2">
            <a:extLst>
              <a:ext uri="{FF2B5EF4-FFF2-40B4-BE49-F238E27FC236}">
                <a16:creationId xmlns:a16="http://schemas.microsoft.com/office/drawing/2014/main" id="{9CB31934-DAEF-405C-BBA7-ECE36116FC8E}"/>
              </a:ext>
            </a:extLst>
          </p:cNvPr>
          <p:cNvSpPr>
            <a:spLocks noGrp="1"/>
          </p:cNvSpPr>
          <p:nvPr>
            <p:ph idx="1"/>
          </p:nvPr>
        </p:nvSpPr>
        <p:spPr>
          <a:xfrm>
            <a:off x="623886" y="1385888"/>
            <a:ext cx="10944226" cy="4672713"/>
          </a:xfrm>
        </p:spPr>
        <p:txBody>
          <a:bodyPr/>
          <a:lstStyle/>
          <a:p>
            <a:pPr marL="514350" indent="-514350">
              <a:buFont typeface="+mj-lt"/>
              <a:buAutoNum type="arabicPeriod" startAt="3"/>
            </a:pPr>
            <a:r>
              <a:rPr lang="nb-NO"/>
              <a:t>Foreløpig opptelling valg av menighetsråd </a:t>
            </a:r>
          </a:p>
          <a:p>
            <a:pPr marL="971550" lvl="1" indent="-514350">
              <a:buFont typeface="+mj-lt"/>
              <a:buAutoNum type="arabicPeriod"/>
            </a:pPr>
            <a:r>
              <a:rPr lang="nb-NO"/>
              <a:t>Stemmesedler som det er tvil om kan godkjennes, legges til side og holdes utenfor opptellingen.</a:t>
            </a:r>
          </a:p>
          <a:p>
            <a:pPr marL="971550" lvl="1" indent="-514350">
              <a:buFont typeface="+mj-lt"/>
              <a:buAutoNum type="arabicPeriod"/>
            </a:pPr>
            <a:r>
              <a:rPr lang="nb-NO"/>
              <a:t>Tell blanke stemmesedler.</a:t>
            </a:r>
          </a:p>
          <a:p>
            <a:pPr marL="971550" lvl="1" indent="-514350">
              <a:buFont typeface="+mj-lt"/>
              <a:buAutoNum type="arabicPeriod"/>
            </a:pPr>
            <a:r>
              <a:rPr lang="nb-NO"/>
              <a:t>Tell rettede og urettede stemmesedler til Nominasjonskomitéens liste.</a:t>
            </a:r>
          </a:p>
          <a:p>
            <a:pPr marL="971550" lvl="1" indent="-514350">
              <a:buFont typeface="+mj-lt"/>
              <a:buAutoNum type="arabicPeriod"/>
            </a:pPr>
            <a:r>
              <a:rPr lang="nb-NO"/>
              <a:t>Tell personstemmer.</a:t>
            </a:r>
          </a:p>
          <a:p>
            <a:pPr marL="1428750" lvl="2" indent="-514350">
              <a:buFont typeface="+mj-lt"/>
              <a:buAutoNum type="arabicPeriod"/>
            </a:pPr>
            <a:r>
              <a:rPr lang="nb-NO"/>
              <a:t>Automatisk: Hver kandidat gis én stemme per urettet og rettet stemmeseddel.</a:t>
            </a:r>
          </a:p>
          <a:p>
            <a:pPr marL="1428750" lvl="2" indent="-514350">
              <a:buFont typeface="+mj-lt"/>
              <a:buAutoNum type="arabicPeriod"/>
            </a:pPr>
            <a:r>
              <a:rPr lang="nb-NO"/>
              <a:t>Kandidater som har fått tilleggsstemme, får en ekstra stemme. Dersom det er gitt tilleggsstemme til flere enn tre kandidater, tas det kun hensyn til de tre øverste tilleggsstemmene.</a:t>
            </a:r>
          </a:p>
          <a:p>
            <a:pPr marL="1428750" lvl="2" indent="-514350">
              <a:buFont typeface="+mj-lt"/>
              <a:buAutoNum type="arabicPeriod"/>
            </a:pPr>
            <a:r>
              <a:rPr lang="nb-NO"/>
              <a:t>Tilføyde navn får én stemme hver. Dersom det er tilføyd mer enn tre navn, tas det kun hensyn til de tre øverste navnene. </a:t>
            </a:r>
          </a:p>
        </p:txBody>
      </p:sp>
      <p:sp>
        <p:nvSpPr>
          <p:cNvPr id="4" name="Plassholder for dato 3">
            <a:extLst>
              <a:ext uri="{FF2B5EF4-FFF2-40B4-BE49-F238E27FC236}">
                <a16:creationId xmlns:a16="http://schemas.microsoft.com/office/drawing/2014/main" id="{90E7D038-8368-40AF-AEAA-5E79BF18952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5A405D6F-10AD-4E47-AD19-13833E75DA78}"/>
              </a:ext>
            </a:extLst>
          </p:cNvPr>
          <p:cNvSpPr>
            <a:spLocks noGrp="1"/>
          </p:cNvSpPr>
          <p:nvPr>
            <p:ph type="sldNum" sz="quarter" idx="12"/>
          </p:nvPr>
        </p:nvSpPr>
        <p:spPr/>
        <p:txBody>
          <a:bodyPr/>
          <a:lstStyle/>
          <a:p>
            <a:fld id="{46765B28-40BF-0A46-BB8F-30D004035CD9}" type="slidenum">
              <a:rPr lang="nb-NO" smtClean="0"/>
              <a:t>56</a:t>
            </a:fld>
            <a:endParaRPr lang="nb-NO"/>
          </a:p>
        </p:txBody>
      </p:sp>
    </p:spTree>
    <p:extLst>
      <p:ext uri="{BB962C8B-B14F-4D97-AF65-F5344CB8AC3E}">
        <p14:creationId xmlns:p14="http://schemas.microsoft.com/office/powerpoint/2010/main" val="366050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EE06C6-7F3C-4285-A1EF-F833E798C641}"/>
              </a:ext>
            </a:extLst>
          </p:cNvPr>
          <p:cNvSpPr>
            <a:spLocks noGrp="1"/>
          </p:cNvSpPr>
          <p:nvPr>
            <p:ph type="title"/>
          </p:nvPr>
        </p:nvSpPr>
        <p:spPr/>
        <p:txBody>
          <a:bodyPr/>
          <a:lstStyle/>
          <a:p>
            <a:r>
              <a:rPr lang="nb-NO"/>
              <a:t>Sending til bispedømmerådet</a:t>
            </a:r>
          </a:p>
        </p:txBody>
      </p:sp>
      <p:sp>
        <p:nvSpPr>
          <p:cNvPr id="3" name="Plassholder for innhold 2">
            <a:extLst>
              <a:ext uri="{FF2B5EF4-FFF2-40B4-BE49-F238E27FC236}">
                <a16:creationId xmlns:a16="http://schemas.microsoft.com/office/drawing/2014/main" id="{8F1A7D20-EBC2-4AFA-B749-5940FBBB14E6}"/>
              </a:ext>
            </a:extLst>
          </p:cNvPr>
          <p:cNvSpPr>
            <a:spLocks noGrp="1"/>
          </p:cNvSpPr>
          <p:nvPr>
            <p:ph idx="1"/>
          </p:nvPr>
        </p:nvSpPr>
        <p:spPr/>
        <p:txBody>
          <a:bodyPr/>
          <a:lstStyle/>
          <a:p>
            <a:r>
              <a:rPr lang="nb-NO"/>
              <a:t>Så fort telling av stemmer til valg av leke til bispedømmeråd og Kirkemøtet er ferdig skal disse sendes til valgrådet i bispedømmet. </a:t>
            </a:r>
          </a:p>
          <a:p>
            <a:r>
              <a:rPr lang="nb-NO"/>
              <a:t>Valgrådet vil gi info om hvordan dette løses i ditt bispedømme (ta kontakt med dem hvis du ikke har fått info).</a:t>
            </a:r>
          </a:p>
          <a:p>
            <a:r>
              <a:rPr lang="nb-NO"/>
              <a:t>Det som skal sendes i første omgang: </a:t>
            </a:r>
          </a:p>
          <a:p>
            <a:pPr lvl="1"/>
            <a:r>
              <a:rPr lang="nb-NO"/>
              <a:t>Alle stemmesedler fra valget til bispedømmeråd og Kirkemøtet, sortert på urettede og rettede og på lister.</a:t>
            </a:r>
          </a:p>
          <a:p>
            <a:pPr lvl="1"/>
            <a:r>
              <a:rPr lang="nb-NO"/>
              <a:t>Alle stemmegivninger valgstyret har forkastet.</a:t>
            </a:r>
          </a:p>
          <a:p>
            <a:r>
              <a:rPr lang="nb-NO"/>
              <a:t>Sending må gjøres på forsvarlig måte. </a:t>
            </a:r>
          </a:p>
        </p:txBody>
      </p:sp>
      <p:sp>
        <p:nvSpPr>
          <p:cNvPr id="4" name="Plassholder for dato 3">
            <a:extLst>
              <a:ext uri="{FF2B5EF4-FFF2-40B4-BE49-F238E27FC236}">
                <a16:creationId xmlns:a16="http://schemas.microsoft.com/office/drawing/2014/main" id="{D4FBD07E-BA21-48E0-8293-83C5396B3A9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FB6C94AF-3099-40D9-9383-1791C33D3B59}"/>
              </a:ext>
            </a:extLst>
          </p:cNvPr>
          <p:cNvSpPr>
            <a:spLocks noGrp="1"/>
          </p:cNvSpPr>
          <p:nvPr>
            <p:ph type="sldNum" sz="quarter" idx="12"/>
          </p:nvPr>
        </p:nvSpPr>
        <p:spPr/>
        <p:txBody>
          <a:bodyPr/>
          <a:lstStyle/>
          <a:p>
            <a:fld id="{46765B28-40BF-0A46-BB8F-30D004035CD9}" type="slidenum">
              <a:rPr lang="nb-NO" smtClean="0"/>
              <a:t>57</a:t>
            </a:fld>
            <a:endParaRPr lang="nb-NO"/>
          </a:p>
        </p:txBody>
      </p:sp>
    </p:spTree>
    <p:extLst>
      <p:ext uri="{BB962C8B-B14F-4D97-AF65-F5344CB8AC3E}">
        <p14:creationId xmlns:p14="http://schemas.microsoft.com/office/powerpoint/2010/main" val="307600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69D9AC-A0E2-47AD-BE85-EC1D070F67CB}"/>
              </a:ext>
            </a:extLst>
          </p:cNvPr>
          <p:cNvSpPr>
            <a:spLocks noGrp="1"/>
          </p:cNvSpPr>
          <p:nvPr>
            <p:ph type="title"/>
          </p:nvPr>
        </p:nvSpPr>
        <p:spPr/>
        <p:txBody>
          <a:bodyPr/>
          <a:lstStyle/>
          <a:p>
            <a:r>
              <a:rPr lang="nb-NO"/>
              <a:t>Endelig opptelling</a:t>
            </a:r>
          </a:p>
        </p:txBody>
      </p:sp>
      <p:sp>
        <p:nvSpPr>
          <p:cNvPr id="3" name="Plassholder for innhold 2">
            <a:extLst>
              <a:ext uri="{FF2B5EF4-FFF2-40B4-BE49-F238E27FC236}">
                <a16:creationId xmlns:a16="http://schemas.microsoft.com/office/drawing/2014/main" id="{E40A919C-09E3-4907-8203-C186CA13F069}"/>
              </a:ext>
            </a:extLst>
          </p:cNvPr>
          <p:cNvSpPr>
            <a:spLocks noGrp="1"/>
          </p:cNvSpPr>
          <p:nvPr>
            <p:ph idx="1"/>
          </p:nvPr>
        </p:nvSpPr>
        <p:spPr/>
        <p:txBody>
          <a:bodyPr/>
          <a:lstStyle/>
          <a:p>
            <a:r>
              <a:rPr lang="nb-NO" sz="2800"/>
              <a:t>Skjer umiddelbart etter at foreløpig opptelling er avsluttet og alle stemmene er kommet inn til valgstyret. </a:t>
            </a:r>
          </a:p>
          <a:p>
            <a:r>
              <a:rPr lang="nb-NO" sz="2800"/>
              <a:t>Den endelige opptellingen skal foretas under valgstyrets tilsyn.</a:t>
            </a:r>
          </a:p>
          <a:p>
            <a:r>
              <a:rPr lang="nb-NO" sz="2800"/>
              <a:t>Stemmesedlene fra den foreløpige opptellingen skal telles på nytt.</a:t>
            </a:r>
          </a:p>
          <a:p>
            <a:r>
              <a:rPr lang="nb-NO" sz="2800"/>
              <a:t>Valgstyret avgjør om stemmesedler som ikke ble tatt med i den foreløpige opptellingen, skal godkjennes. Godkjente stemmesedler blant disse skal telles sammen med de øvrige stemmesedlene.</a:t>
            </a:r>
          </a:p>
          <a:p>
            <a:endParaRPr lang="nb-NO"/>
          </a:p>
        </p:txBody>
      </p:sp>
      <p:sp>
        <p:nvSpPr>
          <p:cNvPr id="4" name="Plassholder for dato 3">
            <a:extLst>
              <a:ext uri="{FF2B5EF4-FFF2-40B4-BE49-F238E27FC236}">
                <a16:creationId xmlns:a16="http://schemas.microsoft.com/office/drawing/2014/main" id="{D0A5196E-580B-49FA-BFDF-DF97691E45E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22E69C7-C9A9-4C88-AA88-93A8A14423BB}"/>
              </a:ext>
            </a:extLst>
          </p:cNvPr>
          <p:cNvSpPr>
            <a:spLocks noGrp="1"/>
          </p:cNvSpPr>
          <p:nvPr>
            <p:ph type="sldNum" sz="quarter" idx="12"/>
          </p:nvPr>
        </p:nvSpPr>
        <p:spPr/>
        <p:txBody>
          <a:bodyPr/>
          <a:lstStyle/>
          <a:p>
            <a:fld id="{46765B28-40BF-0A46-BB8F-30D004035CD9}" type="slidenum">
              <a:rPr lang="nb-NO" smtClean="0"/>
              <a:t>58</a:t>
            </a:fld>
            <a:endParaRPr lang="nb-NO"/>
          </a:p>
        </p:txBody>
      </p:sp>
    </p:spTree>
    <p:extLst>
      <p:ext uri="{BB962C8B-B14F-4D97-AF65-F5344CB8AC3E}">
        <p14:creationId xmlns:p14="http://schemas.microsoft.com/office/powerpoint/2010/main" val="35622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867875-F9C2-40B7-8F56-54FE710267D7}"/>
              </a:ext>
            </a:extLst>
          </p:cNvPr>
          <p:cNvSpPr>
            <a:spLocks noGrp="1"/>
          </p:cNvSpPr>
          <p:nvPr>
            <p:ph type="title"/>
          </p:nvPr>
        </p:nvSpPr>
        <p:spPr/>
        <p:txBody>
          <a:bodyPr/>
          <a:lstStyle/>
          <a:p>
            <a:r>
              <a:rPr lang="nb-NO"/>
              <a:t>Endelig opptelling - framgangsmåte</a:t>
            </a:r>
          </a:p>
        </p:txBody>
      </p:sp>
      <p:sp>
        <p:nvSpPr>
          <p:cNvPr id="3" name="Plassholder for innhold 2">
            <a:extLst>
              <a:ext uri="{FF2B5EF4-FFF2-40B4-BE49-F238E27FC236}">
                <a16:creationId xmlns:a16="http://schemas.microsoft.com/office/drawing/2014/main" id="{5F600F30-E7B3-4A6F-947B-B98AE3B45B2A}"/>
              </a:ext>
            </a:extLst>
          </p:cNvPr>
          <p:cNvSpPr>
            <a:spLocks noGrp="1"/>
          </p:cNvSpPr>
          <p:nvPr>
            <p:ph idx="1"/>
          </p:nvPr>
        </p:nvSpPr>
        <p:spPr/>
        <p:txBody>
          <a:bodyPr/>
          <a:lstStyle/>
          <a:p>
            <a:r>
              <a:rPr lang="nb-NO"/>
              <a:t>Det telles på samme måte som ved foreløpig telling. </a:t>
            </a:r>
          </a:p>
          <a:p>
            <a:r>
              <a:rPr lang="nb-NO"/>
              <a:t>Stemmesedler til valg av bispedømmeråd og Kirkemøtet skal ikke telles på nytt. </a:t>
            </a:r>
          </a:p>
          <a:p>
            <a:r>
              <a:rPr lang="nb-NO"/>
              <a:t>Avvik må dokumenteres i protokoll (se Valghåndboken punkt 9.7.4.2).</a:t>
            </a:r>
          </a:p>
        </p:txBody>
      </p:sp>
      <p:sp>
        <p:nvSpPr>
          <p:cNvPr id="4" name="Plassholder for dato 3">
            <a:extLst>
              <a:ext uri="{FF2B5EF4-FFF2-40B4-BE49-F238E27FC236}">
                <a16:creationId xmlns:a16="http://schemas.microsoft.com/office/drawing/2014/main" id="{5F88CADF-20DA-4A28-8B9B-C3C42834A793}"/>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88F2A281-44C1-425B-9517-3A31E2561EF1}"/>
              </a:ext>
            </a:extLst>
          </p:cNvPr>
          <p:cNvSpPr>
            <a:spLocks noGrp="1"/>
          </p:cNvSpPr>
          <p:nvPr>
            <p:ph type="sldNum" sz="quarter" idx="12"/>
          </p:nvPr>
        </p:nvSpPr>
        <p:spPr/>
        <p:txBody>
          <a:bodyPr/>
          <a:lstStyle/>
          <a:p>
            <a:fld id="{46765B28-40BF-0A46-BB8F-30D004035CD9}" type="slidenum">
              <a:rPr lang="nb-NO" smtClean="0"/>
              <a:t>59</a:t>
            </a:fld>
            <a:endParaRPr lang="nb-NO"/>
          </a:p>
        </p:txBody>
      </p:sp>
    </p:spTree>
    <p:extLst>
      <p:ext uri="{BB962C8B-B14F-4D97-AF65-F5344CB8AC3E}">
        <p14:creationId xmlns:p14="http://schemas.microsoft.com/office/powerpoint/2010/main" val="248794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882911-1B98-431B-9A54-F1B3417ED1C2}"/>
              </a:ext>
            </a:extLst>
          </p:cNvPr>
          <p:cNvSpPr>
            <a:spLocks noGrp="1"/>
          </p:cNvSpPr>
          <p:nvPr>
            <p:ph type="title"/>
          </p:nvPr>
        </p:nvSpPr>
        <p:spPr/>
        <p:txBody>
          <a:bodyPr/>
          <a:lstStyle/>
          <a:p>
            <a:r>
              <a:rPr lang="nb-NO"/>
              <a:t>Hva er kirkevalget? </a:t>
            </a:r>
          </a:p>
        </p:txBody>
      </p:sp>
      <p:sp>
        <p:nvSpPr>
          <p:cNvPr id="3" name="Plassholder for innhold 2">
            <a:extLst>
              <a:ext uri="{FF2B5EF4-FFF2-40B4-BE49-F238E27FC236}">
                <a16:creationId xmlns:a16="http://schemas.microsoft.com/office/drawing/2014/main" id="{971E03A2-46BB-4C4E-94F9-46BE58FC2204}"/>
              </a:ext>
            </a:extLst>
          </p:cNvPr>
          <p:cNvSpPr>
            <a:spLocks noGrp="1"/>
          </p:cNvSpPr>
          <p:nvPr>
            <p:ph idx="1"/>
          </p:nvPr>
        </p:nvSpPr>
        <p:spPr/>
        <p:txBody>
          <a:bodyPr/>
          <a:lstStyle/>
          <a:p>
            <a:r>
              <a:rPr lang="nb-NO"/>
              <a:t>To valg: </a:t>
            </a:r>
          </a:p>
          <a:p>
            <a:pPr lvl="1"/>
            <a:r>
              <a:rPr lang="nb-NO"/>
              <a:t>Valg av menighetsråd</a:t>
            </a:r>
          </a:p>
          <a:p>
            <a:pPr lvl="1"/>
            <a:r>
              <a:rPr lang="nb-NO"/>
              <a:t>Valg av leke medlemmer til bispedømmeråd og Kirkemøtet</a:t>
            </a:r>
          </a:p>
          <a:p>
            <a:pPr lvl="1"/>
            <a:endParaRPr lang="nb-NO"/>
          </a:p>
          <a:p>
            <a:r>
              <a:rPr lang="nb-NO" sz="2000"/>
              <a:t>Det er også noen andre valg for enkelte velgere:</a:t>
            </a:r>
          </a:p>
          <a:p>
            <a:pPr lvl="1"/>
            <a:r>
              <a:rPr lang="nb-NO" sz="2000"/>
              <a:t>Valg av prest og lek kirkelig tilsatt</a:t>
            </a:r>
          </a:p>
          <a:p>
            <a:pPr lvl="1"/>
            <a:r>
              <a:rPr lang="nb-NO" sz="2000"/>
              <a:t>Valg av Døves menighetsråd og døvemenighetenes representant i Oslo bispedømmeråd og Kirkemøtet</a:t>
            </a:r>
          </a:p>
          <a:p>
            <a:pPr lvl="1"/>
            <a:r>
              <a:rPr lang="nb-NO" sz="2000"/>
              <a:t>Valg av </a:t>
            </a:r>
            <a:r>
              <a:rPr lang="nb-NO" sz="2000" err="1"/>
              <a:t>Saemien</a:t>
            </a:r>
            <a:r>
              <a:rPr lang="nb-NO" sz="2000"/>
              <a:t> </a:t>
            </a:r>
            <a:r>
              <a:rPr lang="nb-NO" sz="2000" err="1"/>
              <a:t>Åålmegeraerie</a:t>
            </a:r>
            <a:r>
              <a:rPr lang="nb-NO" sz="2000"/>
              <a:t>, menighetsråd for samisk menighet i sørsamisk språkområde og sørsamisk representant til Nidaros bispedømmeråd og Kirkemøtet</a:t>
            </a:r>
          </a:p>
        </p:txBody>
      </p:sp>
      <p:sp>
        <p:nvSpPr>
          <p:cNvPr id="4" name="Plassholder for dato 3">
            <a:extLst>
              <a:ext uri="{FF2B5EF4-FFF2-40B4-BE49-F238E27FC236}">
                <a16:creationId xmlns:a16="http://schemas.microsoft.com/office/drawing/2014/main" id="{7BD198BF-EF32-4372-B40F-CC6985663FD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D3887C7D-5AF3-46C6-B06A-DE4EA1E662CB}"/>
              </a:ext>
            </a:extLst>
          </p:cNvPr>
          <p:cNvSpPr>
            <a:spLocks noGrp="1"/>
          </p:cNvSpPr>
          <p:nvPr>
            <p:ph type="sldNum" sz="quarter" idx="12"/>
          </p:nvPr>
        </p:nvSpPr>
        <p:spPr/>
        <p:txBody>
          <a:bodyPr/>
          <a:lstStyle/>
          <a:p>
            <a:fld id="{46765B28-40BF-0A46-BB8F-30D004035CD9}" type="slidenum">
              <a:rPr lang="nb-NO" smtClean="0"/>
              <a:t>6</a:t>
            </a:fld>
            <a:endParaRPr lang="nb-NO"/>
          </a:p>
        </p:txBody>
      </p:sp>
    </p:spTree>
    <p:extLst>
      <p:ext uri="{BB962C8B-B14F-4D97-AF65-F5344CB8AC3E}">
        <p14:creationId xmlns:p14="http://schemas.microsoft.com/office/powerpoint/2010/main" val="52425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C2115-A0A9-4A89-8BD0-2B64AFF161AE}"/>
              </a:ext>
            </a:extLst>
          </p:cNvPr>
          <p:cNvSpPr>
            <a:spLocks noGrp="1"/>
          </p:cNvSpPr>
          <p:nvPr>
            <p:ph type="title"/>
          </p:nvPr>
        </p:nvSpPr>
        <p:spPr/>
        <p:txBody>
          <a:bodyPr/>
          <a:lstStyle/>
          <a:p>
            <a:r>
              <a:rPr lang="nb-NO"/>
              <a:t>Valgoppgjør</a:t>
            </a:r>
          </a:p>
        </p:txBody>
      </p:sp>
      <p:sp>
        <p:nvSpPr>
          <p:cNvPr id="3" name="Plassholder for innhold 2">
            <a:extLst>
              <a:ext uri="{FF2B5EF4-FFF2-40B4-BE49-F238E27FC236}">
                <a16:creationId xmlns:a16="http://schemas.microsoft.com/office/drawing/2014/main" id="{14D62392-7160-4C2D-8471-FE179DC1CE54}"/>
              </a:ext>
            </a:extLst>
          </p:cNvPr>
          <p:cNvSpPr>
            <a:spLocks noGrp="1"/>
          </p:cNvSpPr>
          <p:nvPr>
            <p:ph idx="1"/>
          </p:nvPr>
        </p:nvSpPr>
        <p:spPr/>
        <p:txBody>
          <a:bodyPr/>
          <a:lstStyle/>
          <a:p>
            <a:r>
              <a:rPr lang="nb-NO"/>
              <a:t>For å få et valgresultat må tall fra telling av papirstemmer legges inn i valgmodulen. </a:t>
            </a:r>
          </a:p>
          <a:p>
            <a:r>
              <a:rPr lang="nb-NO"/>
              <a:t>Tilføyde navn fra digital forhåndsstemming må håndteres (se Valghåndboken punkt 9.7.4.2)</a:t>
            </a:r>
          </a:p>
          <a:p>
            <a:pPr marL="0" indent="0">
              <a:buNone/>
            </a:pPr>
            <a:endParaRPr lang="nb-NO"/>
          </a:p>
          <a:p>
            <a:pPr marL="0" indent="0">
              <a:buNone/>
            </a:pPr>
            <a:r>
              <a:rPr lang="nb-NO"/>
              <a:t>Når dette er gjort kan man få ut et valgresultat fra valgmodulen som valgstyret kan behandle. </a:t>
            </a:r>
          </a:p>
          <a:p>
            <a:pPr marL="0" indent="0">
              <a:buNone/>
            </a:pPr>
            <a:r>
              <a:rPr lang="nb-NO"/>
              <a:t>Det er sperregrense på Nominasjonskomiteens liste. Se forklaring i Valghåndboken punkt 9.9.1. </a:t>
            </a:r>
          </a:p>
        </p:txBody>
      </p:sp>
      <p:sp>
        <p:nvSpPr>
          <p:cNvPr id="4" name="Plassholder for dato 3">
            <a:extLst>
              <a:ext uri="{FF2B5EF4-FFF2-40B4-BE49-F238E27FC236}">
                <a16:creationId xmlns:a16="http://schemas.microsoft.com/office/drawing/2014/main" id="{D2993EA3-3F5C-411E-A4E7-7E1029F16D5E}"/>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7F58A5C0-DA42-4C98-93A0-5FECCFF6BAB5}"/>
              </a:ext>
            </a:extLst>
          </p:cNvPr>
          <p:cNvSpPr>
            <a:spLocks noGrp="1"/>
          </p:cNvSpPr>
          <p:nvPr>
            <p:ph type="sldNum" sz="quarter" idx="12"/>
          </p:nvPr>
        </p:nvSpPr>
        <p:spPr/>
        <p:txBody>
          <a:bodyPr/>
          <a:lstStyle/>
          <a:p>
            <a:fld id="{46765B28-40BF-0A46-BB8F-30D004035CD9}" type="slidenum">
              <a:rPr lang="nb-NO" smtClean="0"/>
              <a:t>60</a:t>
            </a:fld>
            <a:endParaRPr lang="nb-NO"/>
          </a:p>
        </p:txBody>
      </p:sp>
    </p:spTree>
    <p:extLst>
      <p:ext uri="{BB962C8B-B14F-4D97-AF65-F5344CB8AC3E}">
        <p14:creationId xmlns:p14="http://schemas.microsoft.com/office/powerpoint/2010/main" val="324129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7EFC46-49E7-43F1-BA68-1E5E09BF9391}"/>
              </a:ext>
            </a:extLst>
          </p:cNvPr>
          <p:cNvSpPr>
            <a:spLocks noGrp="1"/>
          </p:cNvSpPr>
          <p:nvPr>
            <p:ph type="title"/>
          </p:nvPr>
        </p:nvSpPr>
        <p:spPr/>
        <p:txBody>
          <a:bodyPr/>
          <a:lstStyle/>
          <a:p>
            <a:r>
              <a:rPr lang="nb-NO"/>
              <a:t>Klager</a:t>
            </a:r>
          </a:p>
        </p:txBody>
      </p:sp>
      <p:sp>
        <p:nvSpPr>
          <p:cNvPr id="3" name="Plassholder for tekst 2">
            <a:extLst>
              <a:ext uri="{FF2B5EF4-FFF2-40B4-BE49-F238E27FC236}">
                <a16:creationId xmlns:a16="http://schemas.microsoft.com/office/drawing/2014/main" id="{70867E69-C544-4A0B-BA90-E72B44F1CD57}"/>
              </a:ext>
            </a:extLst>
          </p:cNvPr>
          <p:cNvSpPr>
            <a:spLocks noGrp="1"/>
          </p:cNvSpPr>
          <p:nvPr>
            <p:ph type="body" idx="1"/>
          </p:nvPr>
        </p:nvSpPr>
        <p:spPr/>
        <p:txBody>
          <a:bodyPr/>
          <a:lstStyle/>
          <a:p>
            <a:endParaRPr lang="nb-NO"/>
          </a:p>
        </p:txBody>
      </p:sp>
      <p:sp>
        <p:nvSpPr>
          <p:cNvPr id="4" name="Plassholder for dato 3">
            <a:extLst>
              <a:ext uri="{FF2B5EF4-FFF2-40B4-BE49-F238E27FC236}">
                <a16:creationId xmlns:a16="http://schemas.microsoft.com/office/drawing/2014/main" id="{1F9282FC-371C-47D9-A1C4-E796F79D5A32}"/>
              </a:ext>
            </a:extLst>
          </p:cNvPr>
          <p:cNvSpPr>
            <a:spLocks noGrp="1"/>
          </p:cNvSpPr>
          <p:nvPr>
            <p:ph type="dt" sz="half" idx="10"/>
          </p:nvPr>
        </p:nvSpPr>
        <p:spPr/>
        <p:txBody>
          <a:bodyPr/>
          <a:lstStyle/>
          <a:p>
            <a:fld id="{30F6B007-F089-1E47-A029-515775F38509}" type="datetime1">
              <a:rPr lang="nb-NO" smtClean="0"/>
              <a:t>24.11.2022</a:t>
            </a:fld>
            <a:endParaRPr lang="nb-NO"/>
          </a:p>
        </p:txBody>
      </p:sp>
      <p:sp>
        <p:nvSpPr>
          <p:cNvPr id="5" name="Plassholder for lysbildenummer 4">
            <a:extLst>
              <a:ext uri="{FF2B5EF4-FFF2-40B4-BE49-F238E27FC236}">
                <a16:creationId xmlns:a16="http://schemas.microsoft.com/office/drawing/2014/main" id="{84AE06D8-6B58-4FF4-8EF1-81BD1268094E}"/>
              </a:ext>
            </a:extLst>
          </p:cNvPr>
          <p:cNvSpPr>
            <a:spLocks noGrp="1"/>
          </p:cNvSpPr>
          <p:nvPr>
            <p:ph type="sldNum" sz="quarter" idx="12"/>
          </p:nvPr>
        </p:nvSpPr>
        <p:spPr/>
        <p:txBody>
          <a:bodyPr/>
          <a:lstStyle/>
          <a:p>
            <a:fld id="{46765B28-40BF-0A46-BB8F-30D004035CD9}" type="slidenum">
              <a:rPr lang="nb-NO" smtClean="0"/>
              <a:pPr/>
              <a:t>61</a:t>
            </a:fld>
            <a:endParaRPr lang="nb-NO"/>
          </a:p>
        </p:txBody>
      </p:sp>
    </p:spTree>
    <p:extLst>
      <p:ext uri="{BB962C8B-B14F-4D97-AF65-F5344CB8AC3E}">
        <p14:creationId xmlns:p14="http://schemas.microsoft.com/office/powerpoint/2010/main" val="21311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CFF221-A6C4-4516-82BF-450A4C356F87}"/>
              </a:ext>
            </a:extLst>
          </p:cNvPr>
          <p:cNvSpPr>
            <a:spLocks noGrp="1"/>
          </p:cNvSpPr>
          <p:nvPr>
            <p:ph type="title"/>
          </p:nvPr>
        </p:nvSpPr>
        <p:spPr/>
        <p:txBody>
          <a:bodyPr/>
          <a:lstStyle/>
          <a:p>
            <a:r>
              <a:rPr lang="nb-NO"/>
              <a:t>Klage</a:t>
            </a:r>
          </a:p>
        </p:txBody>
      </p:sp>
      <p:sp>
        <p:nvSpPr>
          <p:cNvPr id="3" name="Plassholder for innhold 2">
            <a:extLst>
              <a:ext uri="{FF2B5EF4-FFF2-40B4-BE49-F238E27FC236}">
                <a16:creationId xmlns:a16="http://schemas.microsoft.com/office/drawing/2014/main" id="{F0FC4BE4-A2C4-4C68-92A4-7859FD32E988}"/>
              </a:ext>
            </a:extLst>
          </p:cNvPr>
          <p:cNvSpPr>
            <a:spLocks noGrp="1"/>
          </p:cNvSpPr>
          <p:nvPr>
            <p:ph idx="1"/>
          </p:nvPr>
        </p:nvSpPr>
        <p:spPr/>
        <p:txBody>
          <a:bodyPr/>
          <a:lstStyle/>
          <a:p>
            <a:r>
              <a:rPr lang="nb-NO"/>
              <a:t>Biskopen og alle som har stemmerett, har klagerett. Dette gjelder både for valget av menighetsråd og valget av bispedømmeråd og Kirkemøtet. Gjelder klagen spørsmål om stemmerett eller adgang til å stemme, har også de som ikke er blitt manntallsført, klagerett.</a:t>
            </a:r>
          </a:p>
          <a:p>
            <a:r>
              <a:rPr lang="nb-NO"/>
              <a:t>Hva kan det klages over?</a:t>
            </a:r>
          </a:p>
          <a:p>
            <a:pPr lvl="1"/>
            <a:r>
              <a:rPr lang="nb-NO"/>
              <a:t>«Forhold i forbindelse med forberedelsen og gjennomføringen» av valget.</a:t>
            </a:r>
          </a:p>
          <a:p>
            <a:pPr lvl="1"/>
            <a:r>
              <a:rPr lang="nb-NO"/>
              <a:t>Nesten alle forhold.</a:t>
            </a:r>
          </a:p>
          <a:p>
            <a:pPr lvl="1"/>
            <a:r>
              <a:rPr lang="nb-NO"/>
              <a:t>Må knytte seg til forberedelsen og gjennomføringen av valget.</a:t>
            </a:r>
          </a:p>
          <a:p>
            <a:endParaRPr lang="nb-NO"/>
          </a:p>
        </p:txBody>
      </p:sp>
      <p:sp>
        <p:nvSpPr>
          <p:cNvPr id="4" name="Plassholder for dato 3">
            <a:extLst>
              <a:ext uri="{FF2B5EF4-FFF2-40B4-BE49-F238E27FC236}">
                <a16:creationId xmlns:a16="http://schemas.microsoft.com/office/drawing/2014/main" id="{FA01F6B8-2DC6-4C29-B3C6-39FF4FB7D58C}"/>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7A64403-4907-4632-94BE-650572DF6FA5}"/>
              </a:ext>
            </a:extLst>
          </p:cNvPr>
          <p:cNvSpPr>
            <a:spLocks noGrp="1"/>
          </p:cNvSpPr>
          <p:nvPr>
            <p:ph type="sldNum" sz="quarter" idx="12"/>
          </p:nvPr>
        </p:nvSpPr>
        <p:spPr/>
        <p:txBody>
          <a:bodyPr/>
          <a:lstStyle/>
          <a:p>
            <a:fld id="{46765B28-40BF-0A46-BB8F-30D004035CD9}" type="slidenum">
              <a:rPr lang="nb-NO" smtClean="0"/>
              <a:t>62</a:t>
            </a:fld>
            <a:endParaRPr lang="nb-NO"/>
          </a:p>
        </p:txBody>
      </p:sp>
    </p:spTree>
    <p:extLst>
      <p:ext uri="{BB962C8B-B14F-4D97-AF65-F5344CB8AC3E}">
        <p14:creationId xmlns:p14="http://schemas.microsoft.com/office/powerpoint/2010/main" val="411095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37F692-3985-49BC-9028-46540B56FC21}"/>
              </a:ext>
            </a:extLst>
          </p:cNvPr>
          <p:cNvSpPr>
            <a:spLocks noGrp="1"/>
          </p:cNvSpPr>
          <p:nvPr>
            <p:ph type="title"/>
          </p:nvPr>
        </p:nvSpPr>
        <p:spPr/>
        <p:txBody>
          <a:bodyPr/>
          <a:lstStyle/>
          <a:p>
            <a:r>
              <a:rPr lang="nb-NO"/>
              <a:t>Hvem er klageinstans?</a:t>
            </a:r>
          </a:p>
        </p:txBody>
      </p:sp>
      <p:sp>
        <p:nvSpPr>
          <p:cNvPr id="3" name="Plassholder for innhold 2">
            <a:extLst>
              <a:ext uri="{FF2B5EF4-FFF2-40B4-BE49-F238E27FC236}">
                <a16:creationId xmlns:a16="http://schemas.microsoft.com/office/drawing/2014/main" id="{6598B7AA-8A45-4669-92FC-EC89C0397BF5}"/>
              </a:ext>
            </a:extLst>
          </p:cNvPr>
          <p:cNvSpPr>
            <a:spLocks noGrp="1"/>
          </p:cNvSpPr>
          <p:nvPr>
            <p:ph idx="1"/>
          </p:nvPr>
        </p:nvSpPr>
        <p:spPr/>
        <p:txBody>
          <a:bodyPr/>
          <a:lstStyle/>
          <a:p>
            <a:r>
              <a:rPr lang="nb-NO"/>
              <a:t>Valg til menighetsråd: bispedømmerådet</a:t>
            </a:r>
          </a:p>
          <a:p>
            <a:r>
              <a:rPr lang="nb-NO"/>
              <a:t>Valg til bispedømmeråd og Kirkemøtet: Kirkerådet</a:t>
            </a:r>
          </a:p>
          <a:p>
            <a:r>
              <a:rPr lang="nb-NO"/>
              <a:t>Gjelder klagen forhold av betydning for begge valg, anses den å gjelde begge og kan behandles enten av bispedømmerådet som klageinstans eller av Kirkerådet.</a:t>
            </a:r>
          </a:p>
          <a:p>
            <a:endParaRPr lang="nb-NO"/>
          </a:p>
          <a:p>
            <a:r>
              <a:rPr lang="nb-NO"/>
              <a:t>Les om frister og behandling av klager i Valghåndboken kapittel 10. </a:t>
            </a:r>
          </a:p>
          <a:p>
            <a:endParaRPr lang="nb-NO"/>
          </a:p>
          <a:p>
            <a:endParaRPr lang="nb-NO"/>
          </a:p>
        </p:txBody>
      </p:sp>
      <p:sp>
        <p:nvSpPr>
          <p:cNvPr id="4" name="Plassholder for dato 3">
            <a:extLst>
              <a:ext uri="{FF2B5EF4-FFF2-40B4-BE49-F238E27FC236}">
                <a16:creationId xmlns:a16="http://schemas.microsoft.com/office/drawing/2014/main" id="{4CFF59FE-3AAB-42EF-A4B6-FCE0382E652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FD8E9E59-635F-4C82-A70C-947FB1D52C81}"/>
              </a:ext>
            </a:extLst>
          </p:cNvPr>
          <p:cNvSpPr>
            <a:spLocks noGrp="1"/>
          </p:cNvSpPr>
          <p:nvPr>
            <p:ph type="sldNum" sz="quarter" idx="12"/>
          </p:nvPr>
        </p:nvSpPr>
        <p:spPr/>
        <p:txBody>
          <a:bodyPr/>
          <a:lstStyle/>
          <a:p>
            <a:fld id="{46765B28-40BF-0A46-BB8F-30D004035CD9}" type="slidenum">
              <a:rPr lang="nb-NO" smtClean="0"/>
              <a:t>63</a:t>
            </a:fld>
            <a:endParaRPr lang="nb-NO"/>
          </a:p>
        </p:txBody>
      </p:sp>
    </p:spTree>
    <p:extLst>
      <p:ext uri="{BB962C8B-B14F-4D97-AF65-F5344CB8AC3E}">
        <p14:creationId xmlns:p14="http://schemas.microsoft.com/office/powerpoint/2010/main" val="286533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BF956D9-9ED7-4E63-A894-5034041A4C81}"/>
              </a:ext>
            </a:extLst>
          </p:cNvPr>
          <p:cNvSpPr>
            <a:spLocks noGrp="1"/>
          </p:cNvSpPr>
          <p:nvPr>
            <p:ph type="dt" sz="half" idx="10"/>
          </p:nvPr>
        </p:nvSpPr>
        <p:spPr/>
        <p:txBody>
          <a:bodyPr/>
          <a:lstStyle/>
          <a:p>
            <a:fld id="{3A08CD34-AC08-6442-B83D-86E2FC5C0A0B}" type="datetime1">
              <a:rPr lang="nb-NO" smtClean="0"/>
              <a:t>24.11.2022</a:t>
            </a:fld>
            <a:endParaRPr lang="nb-NO"/>
          </a:p>
        </p:txBody>
      </p:sp>
      <p:sp>
        <p:nvSpPr>
          <p:cNvPr id="3" name="Plassholder for lysbildenummer 2">
            <a:extLst>
              <a:ext uri="{FF2B5EF4-FFF2-40B4-BE49-F238E27FC236}">
                <a16:creationId xmlns:a16="http://schemas.microsoft.com/office/drawing/2014/main" id="{E8D57897-877D-41CC-A7BB-A999E09A3E78}"/>
              </a:ext>
            </a:extLst>
          </p:cNvPr>
          <p:cNvSpPr>
            <a:spLocks noGrp="1"/>
          </p:cNvSpPr>
          <p:nvPr>
            <p:ph type="sldNum" sz="quarter" idx="12"/>
          </p:nvPr>
        </p:nvSpPr>
        <p:spPr/>
        <p:txBody>
          <a:bodyPr/>
          <a:lstStyle/>
          <a:p>
            <a:fld id="{46765B28-40BF-0A46-BB8F-30D004035CD9}" type="slidenum">
              <a:rPr lang="nb-NO" smtClean="0"/>
              <a:pPr/>
              <a:t>64</a:t>
            </a:fld>
            <a:endParaRPr lang="nb-NO"/>
          </a:p>
        </p:txBody>
      </p:sp>
      <p:sp>
        <p:nvSpPr>
          <p:cNvPr id="4" name="Tittel 3">
            <a:extLst>
              <a:ext uri="{FF2B5EF4-FFF2-40B4-BE49-F238E27FC236}">
                <a16:creationId xmlns:a16="http://schemas.microsoft.com/office/drawing/2014/main" id="{EEA998A7-421B-409E-94EF-8E3B86EA8B0E}"/>
              </a:ext>
            </a:extLst>
          </p:cNvPr>
          <p:cNvSpPr>
            <a:spLocks noGrp="1"/>
          </p:cNvSpPr>
          <p:nvPr>
            <p:ph type="ctrTitle"/>
          </p:nvPr>
        </p:nvSpPr>
        <p:spPr/>
        <p:txBody>
          <a:bodyPr/>
          <a:lstStyle/>
          <a:p>
            <a:r>
              <a:rPr lang="nb-NO"/>
              <a:t>Lykke til!</a:t>
            </a:r>
          </a:p>
        </p:txBody>
      </p:sp>
      <p:sp>
        <p:nvSpPr>
          <p:cNvPr id="5" name="Undertittel 4">
            <a:extLst>
              <a:ext uri="{FF2B5EF4-FFF2-40B4-BE49-F238E27FC236}">
                <a16:creationId xmlns:a16="http://schemas.microsoft.com/office/drawing/2014/main" id="{B734B54A-BF57-4482-8F6F-BA0A56101685}"/>
              </a:ext>
            </a:extLst>
          </p:cNvPr>
          <p:cNvSpPr>
            <a:spLocks noGrp="1"/>
          </p:cNvSpPr>
          <p:nvPr>
            <p:ph type="subTitle" idx="1"/>
          </p:nvPr>
        </p:nvSpPr>
        <p:spPr>
          <a:xfrm>
            <a:off x="623888" y="3602039"/>
            <a:ext cx="10944224" cy="1151588"/>
          </a:xfrm>
        </p:spPr>
        <p:txBody>
          <a:bodyPr/>
          <a:lstStyle/>
          <a:p>
            <a:r>
              <a:rPr lang="nb-NO"/>
              <a:t>Oppgavene i forbindelse med forberedelsen og gjennomføringen av kirkevalget er en viktig forutsetning for det kirkelige demokratiet!</a:t>
            </a:r>
          </a:p>
          <a:p>
            <a:r>
              <a:rPr lang="nb-NO"/>
              <a:t>Takk for at du stiller opp!</a:t>
            </a:r>
          </a:p>
          <a:p>
            <a:endParaRPr lang="nb-NO"/>
          </a:p>
        </p:txBody>
      </p:sp>
      <p:sp>
        <p:nvSpPr>
          <p:cNvPr id="6" name="Plassholder for innhold 5">
            <a:extLst>
              <a:ext uri="{FF2B5EF4-FFF2-40B4-BE49-F238E27FC236}">
                <a16:creationId xmlns:a16="http://schemas.microsoft.com/office/drawing/2014/main" id="{9615E512-5289-43BA-A42D-53CD1DB8E297}"/>
              </a:ext>
            </a:extLst>
          </p:cNvPr>
          <p:cNvSpPr>
            <a:spLocks noGrp="1"/>
          </p:cNvSpPr>
          <p:nvPr>
            <p:ph sz="quarter" idx="13"/>
          </p:nvPr>
        </p:nvSpPr>
        <p:spPr/>
        <p:txBody>
          <a:bodyPr/>
          <a:lstStyle/>
          <a:p>
            <a:r>
              <a:rPr lang="nb-NO"/>
              <a:t>kirkevalget.no</a:t>
            </a:r>
          </a:p>
        </p:txBody>
      </p:sp>
    </p:spTree>
    <p:extLst>
      <p:ext uri="{BB962C8B-B14F-4D97-AF65-F5344CB8AC3E}">
        <p14:creationId xmlns:p14="http://schemas.microsoft.com/office/powerpoint/2010/main" val="42082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D40BE9-3C2D-4CC1-8AF7-B0F16C970AF8}"/>
              </a:ext>
            </a:extLst>
          </p:cNvPr>
          <p:cNvSpPr>
            <a:spLocks noGrp="1"/>
          </p:cNvSpPr>
          <p:nvPr>
            <p:ph type="title"/>
          </p:nvPr>
        </p:nvSpPr>
        <p:spPr/>
        <p:txBody>
          <a:bodyPr/>
          <a:lstStyle/>
          <a:p>
            <a:r>
              <a:rPr lang="nb-NO"/>
              <a:t>Hvorfor er opplæring viktig?</a:t>
            </a:r>
          </a:p>
        </p:txBody>
      </p:sp>
      <p:sp>
        <p:nvSpPr>
          <p:cNvPr id="3" name="Plassholder for innhold 2">
            <a:extLst>
              <a:ext uri="{FF2B5EF4-FFF2-40B4-BE49-F238E27FC236}">
                <a16:creationId xmlns:a16="http://schemas.microsoft.com/office/drawing/2014/main" id="{7E643F79-3AF6-4CDB-91E9-9B9CE9050422}"/>
              </a:ext>
            </a:extLst>
          </p:cNvPr>
          <p:cNvSpPr>
            <a:spLocks noGrp="1"/>
          </p:cNvSpPr>
          <p:nvPr>
            <p:ph idx="1"/>
          </p:nvPr>
        </p:nvSpPr>
        <p:spPr/>
        <p:txBody>
          <a:bodyPr/>
          <a:lstStyle/>
          <a:p>
            <a:r>
              <a:rPr lang="nb-NO"/>
              <a:t>Valgmedarbeiderne er «valgets ansikt utad» </a:t>
            </a:r>
          </a:p>
          <a:p>
            <a:r>
              <a:rPr lang="nb-NO"/>
              <a:t>Lik forståelse og lik behandling av alle velgere </a:t>
            </a:r>
          </a:p>
          <a:p>
            <a:r>
              <a:rPr lang="nb-NO"/>
              <a:t>Minske faren for feil og misforståelser </a:t>
            </a:r>
          </a:p>
          <a:p>
            <a:endParaRPr lang="nb-NO"/>
          </a:p>
        </p:txBody>
      </p:sp>
      <p:sp>
        <p:nvSpPr>
          <p:cNvPr id="4" name="Plassholder for dato 3">
            <a:extLst>
              <a:ext uri="{FF2B5EF4-FFF2-40B4-BE49-F238E27FC236}">
                <a16:creationId xmlns:a16="http://schemas.microsoft.com/office/drawing/2014/main" id="{29ED440F-D88E-40AF-8E1D-059B4FB6E117}"/>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3CD5331E-2B26-49D1-8B1E-89F5CB1B0D24}"/>
              </a:ext>
            </a:extLst>
          </p:cNvPr>
          <p:cNvSpPr>
            <a:spLocks noGrp="1"/>
          </p:cNvSpPr>
          <p:nvPr>
            <p:ph type="sldNum" sz="quarter" idx="12"/>
          </p:nvPr>
        </p:nvSpPr>
        <p:spPr/>
        <p:txBody>
          <a:bodyPr/>
          <a:lstStyle/>
          <a:p>
            <a:fld id="{46765B28-40BF-0A46-BB8F-30D004035CD9}" type="slidenum">
              <a:rPr lang="nb-NO" smtClean="0"/>
              <a:t>7</a:t>
            </a:fld>
            <a:endParaRPr lang="nb-NO"/>
          </a:p>
        </p:txBody>
      </p:sp>
    </p:spTree>
    <p:extLst>
      <p:ext uri="{BB962C8B-B14F-4D97-AF65-F5344CB8AC3E}">
        <p14:creationId xmlns:p14="http://schemas.microsoft.com/office/powerpoint/2010/main" val="26045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1BF3E3-BA84-4042-9055-05E35699BF5B}"/>
              </a:ext>
            </a:extLst>
          </p:cNvPr>
          <p:cNvSpPr>
            <a:spLocks noGrp="1"/>
          </p:cNvSpPr>
          <p:nvPr>
            <p:ph type="title"/>
          </p:nvPr>
        </p:nvSpPr>
        <p:spPr>
          <a:xfrm>
            <a:off x="623887" y="225425"/>
            <a:ext cx="10944226" cy="863600"/>
          </a:xfrm>
        </p:spPr>
        <p:txBody>
          <a:bodyPr anchor="ctr">
            <a:normAutofit/>
          </a:bodyPr>
          <a:lstStyle/>
          <a:p>
            <a:r>
              <a:rPr lang="nb-NO"/>
              <a:t>Valghåndbok og sjekklister</a:t>
            </a:r>
          </a:p>
        </p:txBody>
      </p:sp>
      <p:sp>
        <p:nvSpPr>
          <p:cNvPr id="4" name="Plassholder for dato 3">
            <a:extLst>
              <a:ext uri="{FF2B5EF4-FFF2-40B4-BE49-F238E27FC236}">
                <a16:creationId xmlns:a16="http://schemas.microsoft.com/office/drawing/2014/main" id="{DE27B270-089D-4233-AB03-2F2B0D5670A2}"/>
              </a:ext>
            </a:extLst>
          </p:cNvPr>
          <p:cNvSpPr>
            <a:spLocks noGrp="1"/>
          </p:cNvSpPr>
          <p:nvPr>
            <p:ph type="dt" sz="half" idx="10"/>
          </p:nvPr>
        </p:nvSpPr>
        <p:spPr>
          <a:xfrm>
            <a:off x="10484745" y="6437935"/>
            <a:ext cx="1083367" cy="212492"/>
          </a:xfrm>
        </p:spPr>
        <p:txBody>
          <a:bodyPr anchor="ctr">
            <a:normAutofit/>
          </a:bodyPr>
          <a:lstStyle/>
          <a:p>
            <a:pPr>
              <a:spcAft>
                <a:spcPts val="600"/>
              </a:spcAft>
            </a:pPr>
            <a:fld id="{22FB4847-2AE9-534D-BF34-25506296C437}" type="datetime1">
              <a:rPr lang="nb-NO" smtClean="0"/>
              <a:pPr>
                <a:spcAft>
                  <a:spcPts val="600"/>
                </a:spcAft>
              </a:pPr>
              <a:t>24.11.2022</a:t>
            </a:fld>
            <a:endParaRPr lang="nb-NO"/>
          </a:p>
        </p:txBody>
      </p:sp>
      <p:sp>
        <p:nvSpPr>
          <p:cNvPr id="5" name="Plassholder for lysbildenummer 4">
            <a:extLst>
              <a:ext uri="{FF2B5EF4-FFF2-40B4-BE49-F238E27FC236}">
                <a16:creationId xmlns:a16="http://schemas.microsoft.com/office/drawing/2014/main" id="{C0876D3D-8897-43CE-8FEB-AF6B800EFE2B}"/>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8</a:t>
            </a:fld>
            <a:endParaRPr lang="nb-NO"/>
          </a:p>
        </p:txBody>
      </p:sp>
      <p:pic>
        <p:nvPicPr>
          <p:cNvPr id="8" name="Plassholder for innhold 7">
            <a:extLst>
              <a:ext uri="{FF2B5EF4-FFF2-40B4-BE49-F238E27FC236}">
                <a16:creationId xmlns:a16="http://schemas.microsoft.com/office/drawing/2014/main" id="{34C41903-7300-4F0F-962D-09EB8DFBD098}"/>
              </a:ext>
            </a:extLst>
          </p:cNvPr>
          <p:cNvPicPr>
            <a:picLocks noGrp="1" noChangeAspect="1"/>
          </p:cNvPicPr>
          <p:nvPr>
            <p:ph sz="half" idx="1"/>
          </p:nvPr>
        </p:nvPicPr>
        <p:blipFill>
          <a:blip r:embed="rId3"/>
          <a:stretch>
            <a:fillRect/>
          </a:stretch>
        </p:blipFill>
        <p:spPr>
          <a:xfrm>
            <a:off x="623888" y="1838768"/>
            <a:ext cx="5292725" cy="3766251"/>
          </a:xfrm>
        </p:spPr>
      </p:pic>
      <p:pic>
        <p:nvPicPr>
          <p:cNvPr id="14" name="Plassholder for innhold 13">
            <a:extLst>
              <a:ext uri="{FF2B5EF4-FFF2-40B4-BE49-F238E27FC236}">
                <a16:creationId xmlns:a16="http://schemas.microsoft.com/office/drawing/2014/main" id="{5073B011-E0FC-483D-87E5-6C6D333D635B}"/>
              </a:ext>
            </a:extLst>
          </p:cNvPr>
          <p:cNvPicPr>
            <a:picLocks noGrp="1" noChangeAspect="1"/>
          </p:cNvPicPr>
          <p:nvPr>
            <p:ph sz="half" idx="2"/>
          </p:nvPr>
        </p:nvPicPr>
        <p:blipFill>
          <a:blip r:embed="rId4"/>
          <a:stretch>
            <a:fillRect/>
          </a:stretch>
        </p:blipFill>
        <p:spPr>
          <a:xfrm>
            <a:off x="6275388" y="1846893"/>
            <a:ext cx="5292725" cy="3750002"/>
          </a:xfrm>
        </p:spPr>
      </p:pic>
    </p:spTree>
    <p:extLst>
      <p:ext uri="{BB962C8B-B14F-4D97-AF65-F5344CB8AC3E}">
        <p14:creationId xmlns:p14="http://schemas.microsoft.com/office/powerpoint/2010/main" val="38597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FC580-F0E4-4444-B068-E921E59AA577}"/>
              </a:ext>
            </a:extLst>
          </p:cNvPr>
          <p:cNvSpPr>
            <a:spLocks noGrp="1"/>
          </p:cNvSpPr>
          <p:nvPr>
            <p:ph type="title"/>
          </p:nvPr>
        </p:nvSpPr>
        <p:spPr/>
        <p:txBody>
          <a:bodyPr/>
          <a:lstStyle/>
          <a:p>
            <a:r>
              <a:rPr lang="nb-NO"/>
              <a:t>Materiell på ressursbanken	</a:t>
            </a:r>
          </a:p>
        </p:txBody>
      </p:sp>
      <p:sp>
        <p:nvSpPr>
          <p:cNvPr id="3" name="Plassholder for innhold 2">
            <a:extLst>
              <a:ext uri="{FF2B5EF4-FFF2-40B4-BE49-F238E27FC236}">
                <a16:creationId xmlns:a16="http://schemas.microsoft.com/office/drawing/2014/main" id="{A01B0550-CAE1-40D5-879E-42356C7DC030}"/>
              </a:ext>
            </a:extLst>
          </p:cNvPr>
          <p:cNvSpPr>
            <a:spLocks noGrp="1"/>
          </p:cNvSpPr>
          <p:nvPr>
            <p:ph idx="1"/>
          </p:nvPr>
        </p:nvSpPr>
        <p:spPr/>
        <p:txBody>
          <a:bodyPr vert="horz" lIns="0" tIns="0" rIns="0" bIns="0" rtlCol="0" anchor="t">
            <a:noAutofit/>
          </a:bodyPr>
          <a:lstStyle/>
          <a:p>
            <a:r>
              <a:rPr lang="nb-NO">
                <a:cs typeface="Arial"/>
              </a:rPr>
              <a:t>Inneholder det man trenger for å arrangere valg, flere oppslag</a:t>
            </a:r>
          </a:p>
          <a:p>
            <a:pPr lvl="1"/>
            <a:r>
              <a:rPr lang="nb-NO">
                <a:cs typeface="Arial"/>
              </a:rPr>
              <a:t>Hovedsiden Kirkevalget 2023</a:t>
            </a:r>
          </a:p>
          <a:p>
            <a:pPr lvl="2"/>
            <a:r>
              <a:rPr lang="nb-NO">
                <a:cs typeface="Arial"/>
              </a:rPr>
              <a:t>Valghåndbok, veiledninger, skjema, opplæring</a:t>
            </a:r>
          </a:p>
          <a:p>
            <a:pPr lvl="1"/>
            <a:r>
              <a:rPr lang="nb-NO">
                <a:cs typeface="Arial"/>
              </a:rPr>
              <a:t>Praktisk gjennomføring av kirkevalget</a:t>
            </a:r>
            <a:endParaRPr lang="nb-NO"/>
          </a:p>
          <a:p>
            <a:pPr lvl="2"/>
            <a:r>
              <a:rPr lang="nb-NO">
                <a:cs typeface="Arial"/>
              </a:rPr>
              <a:t>Mal til t-skjorte, plakater, klistremerke til valgurne, åpning av valgting</a:t>
            </a:r>
          </a:p>
          <a:p>
            <a:pPr lvl="1"/>
            <a:r>
              <a:rPr lang="nb-NO">
                <a:cs typeface="Arial"/>
              </a:rPr>
              <a:t>Kommunikasjonsressurser til kirkevalget</a:t>
            </a:r>
            <a:endParaRPr lang="nb-NO"/>
          </a:p>
          <a:p>
            <a:pPr lvl="2"/>
            <a:r>
              <a:rPr lang="nb-NO">
                <a:cs typeface="Arial"/>
              </a:rPr>
              <a:t>Materiell til de ulike fasene, poster til </a:t>
            </a:r>
            <a:r>
              <a:rPr lang="nb-NO" err="1">
                <a:cs typeface="Arial"/>
              </a:rPr>
              <a:t>some</a:t>
            </a:r>
            <a:r>
              <a:rPr lang="nb-NO">
                <a:cs typeface="Arial"/>
              </a:rPr>
              <a:t>, annonser, logo, bilder</a:t>
            </a:r>
          </a:p>
          <a:p>
            <a:pPr lvl="1"/>
            <a:r>
              <a:rPr lang="nb-NO">
                <a:cs typeface="Arial"/>
              </a:rPr>
              <a:t>Veiledning til valgmodulen</a:t>
            </a:r>
            <a:endParaRPr lang="nb-NO"/>
          </a:p>
          <a:p>
            <a:pPr lvl="2"/>
            <a:r>
              <a:rPr lang="nb-NO">
                <a:cs typeface="Arial"/>
              </a:rPr>
              <a:t>Retningslinjer for hvordan fylle inn og bruke valgmodulen</a:t>
            </a:r>
          </a:p>
          <a:p>
            <a:pPr marL="0" indent="0">
              <a:buNone/>
            </a:pPr>
            <a:r>
              <a:rPr lang="nb-NO">
                <a:hlinkClick r:id="rId2"/>
              </a:rPr>
              <a:t>ressursbanken.no/kirkevalg</a:t>
            </a:r>
            <a:endParaRPr lang="nb-NO">
              <a:cs typeface="Arial"/>
              <a:hlinkClick r:id="rId2"/>
            </a:endParaRPr>
          </a:p>
        </p:txBody>
      </p:sp>
      <p:sp>
        <p:nvSpPr>
          <p:cNvPr id="4" name="Plassholder for dato 3">
            <a:extLst>
              <a:ext uri="{FF2B5EF4-FFF2-40B4-BE49-F238E27FC236}">
                <a16:creationId xmlns:a16="http://schemas.microsoft.com/office/drawing/2014/main" id="{7BAD44E2-FDC7-4F8E-AD6B-0446E6A9E864}"/>
              </a:ext>
            </a:extLst>
          </p:cNvPr>
          <p:cNvSpPr>
            <a:spLocks noGrp="1"/>
          </p:cNvSpPr>
          <p:nvPr>
            <p:ph type="dt" sz="half" idx="10"/>
          </p:nvPr>
        </p:nvSpPr>
        <p:spPr/>
        <p:txBody>
          <a:bodyPr/>
          <a:lstStyle/>
          <a:p>
            <a:fld id="{164F8536-0BE2-2E4B-A8A8-DB84D1FEAC6C}" type="datetime1">
              <a:rPr lang="nb-NO" smtClean="0"/>
              <a:t>24.11.2022</a:t>
            </a:fld>
            <a:endParaRPr lang="nb-NO"/>
          </a:p>
        </p:txBody>
      </p:sp>
      <p:sp>
        <p:nvSpPr>
          <p:cNvPr id="5" name="Plassholder for lysbildenummer 4">
            <a:extLst>
              <a:ext uri="{FF2B5EF4-FFF2-40B4-BE49-F238E27FC236}">
                <a16:creationId xmlns:a16="http://schemas.microsoft.com/office/drawing/2014/main" id="{70B8B850-EAA2-47BA-9895-0EE2E91CCC02}"/>
              </a:ext>
            </a:extLst>
          </p:cNvPr>
          <p:cNvSpPr>
            <a:spLocks noGrp="1"/>
          </p:cNvSpPr>
          <p:nvPr>
            <p:ph type="sldNum" sz="quarter" idx="12"/>
          </p:nvPr>
        </p:nvSpPr>
        <p:spPr/>
        <p:txBody>
          <a:bodyPr/>
          <a:lstStyle/>
          <a:p>
            <a:fld id="{46765B28-40BF-0A46-BB8F-30D004035CD9}" type="slidenum">
              <a:rPr lang="nb-NO" smtClean="0"/>
              <a:t>9</a:t>
            </a:fld>
            <a:endParaRPr lang="nb-NO"/>
          </a:p>
        </p:txBody>
      </p:sp>
    </p:spTree>
    <p:extLst>
      <p:ext uri="{BB962C8B-B14F-4D97-AF65-F5344CB8AC3E}">
        <p14:creationId xmlns:p14="http://schemas.microsoft.com/office/powerpoint/2010/main" val="15439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15" ma:contentTypeDescription="Opprett et nytt dokument." ma:contentTypeScope="" ma:versionID="564aa53ad3c62817e92640a0b66c3ccf">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9ef79936f4e11c0e098f7d3bbb08cbc9"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f27b6cc0-5bdf-45ba-af05-95db76349faa}" ma:internalName="TaxCatchAll" ma:showField="CatchAllData" ma:web="839a45f2-dc30-45af-b3c3-de9ae91fb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39a45f2-dc30-45af-b3c3-de9ae91fb091" xsi:nil="true"/>
    <lcf76f155ced4ddcb4097134ff3c332f xmlns="32946dd1-e5f8-475a-968c-85e3847873f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A4AC1-9607-4B33-A9D6-3A80A6BC40BC}">
  <ds:schemaRefs>
    <ds:schemaRef ds:uri="32946dd1-e5f8-475a-968c-85e3847873f6"/>
    <ds:schemaRef ds:uri="839a45f2-dc30-45af-b3c3-de9ae91fb0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9E38CE-A6F9-4F9C-9CC8-053588FB94A4}">
  <ds:schemaRefs>
    <ds:schemaRef ds:uri="32946dd1-e5f8-475a-968c-85e3847873f6"/>
    <ds:schemaRef ds:uri="839a45f2-dc30-45af-b3c3-de9ae91fb0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12DFE0-67BD-4F60-A671-B5076A8AB8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Dnk_powerpointMAL_16x9_bokmål (1)</Template>
  <TotalTime>13</TotalTime>
  <Words>3629</Words>
  <Application>Microsoft Office PowerPoint</Application>
  <PresentationFormat>Widescreen</PresentationFormat>
  <Paragraphs>540</Paragraphs>
  <Slides>64</Slides>
  <Notes>14</Notes>
  <HiddenSlides>0</HiddenSlides>
  <MMClips>0</MMClips>
  <ScaleCrop>false</ScaleCrop>
  <HeadingPairs>
    <vt:vector size="4" baseType="variant">
      <vt:variant>
        <vt:lpstr>Tema</vt:lpstr>
      </vt:variant>
      <vt:variant>
        <vt:i4>1</vt:i4>
      </vt:variant>
      <vt:variant>
        <vt:lpstr>Lysbildetitler</vt:lpstr>
      </vt:variant>
      <vt:variant>
        <vt:i4>64</vt:i4>
      </vt:variant>
    </vt:vector>
  </HeadingPairs>
  <TitlesOfParts>
    <vt:vector size="65" baseType="lpstr">
      <vt:lpstr>Den norske kirke_ppt mal</vt:lpstr>
      <vt:lpstr>Kurs i lokal valggjennomføring</vt:lpstr>
      <vt:lpstr>Innhold</vt:lpstr>
      <vt:lpstr>Tema</vt:lpstr>
      <vt:lpstr>Formålet med kurset</vt:lpstr>
      <vt:lpstr>Hvorfor er kirkevalg viktig? </vt:lpstr>
      <vt:lpstr>Hva er kirkevalget? </vt:lpstr>
      <vt:lpstr>Hvorfor er opplæring viktig?</vt:lpstr>
      <vt:lpstr>Valghåndbok og sjekklister</vt:lpstr>
      <vt:lpstr>Materiell på ressursbanken </vt:lpstr>
      <vt:lpstr>Kirkevalget.no</vt:lpstr>
      <vt:lpstr>Begreper og forkortelser</vt:lpstr>
      <vt:lpstr>Stemmerett</vt:lpstr>
      <vt:lpstr>Valgbarhet</vt:lpstr>
      <vt:lpstr>Nytt ved dette valget</vt:lpstr>
      <vt:lpstr>Supplerende nominasjon</vt:lpstr>
      <vt:lpstr>Varamedlemmer til menighetsråd</vt:lpstr>
      <vt:lpstr>Forhåndsstemming</vt:lpstr>
      <vt:lpstr>Nominasjonsfasen</vt:lpstr>
      <vt:lpstr>Nominasjonskomité</vt:lpstr>
      <vt:lpstr>Krav til listeforslag</vt:lpstr>
      <vt:lpstr>Materiell til hjelp i arbeidet med nominasjon</vt:lpstr>
      <vt:lpstr>Valglister og grunnlagsdata</vt:lpstr>
      <vt:lpstr>Behandling av listeforslag</vt:lpstr>
      <vt:lpstr>Supplerende nominasjon</vt:lpstr>
      <vt:lpstr>Grunnlagsdata i valgmodulen</vt:lpstr>
      <vt:lpstr>Valg og mobilisering</vt:lpstr>
      <vt:lpstr>Felles for forhåndsstemming og valgting</vt:lpstr>
      <vt:lpstr>Frie og hemmelige valg</vt:lpstr>
      <vt:lpstr>Nøytralitet i praksis</vt:lpstr>
      <vt:lpstr>Endringer på stemmeseddelen</vt:lpstr>
      <vt:lpstr>Legitimasjon</vt:lpstr>
      <vt:lpstr>Stemmeavlukkene må sjekkes jevnlig</vt:lpstr>
      <vt:lpstr>Utskrift av avkryssingsmanntall</vt:lpstr>
      <vt:lpstr>Forhåndsstemming</vt:lpstr>
      <vt:lpstr>Forhåndsstemmeperioden</vt:lpstr>
      <vt:lpstr>Digital forhåndsstemming</vt:lpstr>
      <vt:lpstr>Tid og sted for fysisk forhåndsstemming</vt:lpstr>
      <vt:lpstr>Mottak av forhåndsstemmer</vt:lpstr>
      <vt:lpstr>Mottak av forhåndsstemmer: Velger som er manntallsført i soknet</vt:lpstr>
      <vt:lpstr>Mottak av forhåndsstemmer: Velger som er manntallsført i annet sokn</vt:lpstr>
      <vt:lpstr>Valgting</vt:lpstr>
      <vt:lpstr>Åpningstider og valglokaler - Valgting</vt:lpstr>
      <vt:lpstr>Åpning og lukking av valglokale</vt:lpstr>
      <vt:lpstr>Mottak av stemmer på valgdagen</vt:lpstr>
      <vt:lpstr>Mottak av stemmer på valgdagen</vt:lpstr>
      <vt:lpstr>Opptelling og resultat</vt:lpstr>
      <vt:lpstr>Prøving av stemmegivninger  og stemmesedler</vt:lpstr>
      <vt:lpstr>Prøving av forhåndsstemmegivninger på papir</vt:lpstr>
      <vt:lpstr>Prøving av digitale forhåndsstemmegivinger </vt:lpstr>
      <vt:lpstr>Prøving av stemmegivninger – Valgting </vt:lpstr>
      <vt:lpstr>Prøving av stemmesedler</vt:lpstr>
      <vt:lpstr>Opptelling – prinsipper </vt:lpstr>
      <vt:lpstr>Opptelling – hjelp </vt:lpstr>
      <vt:lpstr>Foreløpig opptelling</vt:lpstr>
      <vt:lpstr>Foreløpig opptelling – fremgangsmåte del 1</vt:lpstr>
      <vt:lpstr>Foreløpig opptelling – fremgangsmåte del 2</vt:lpstr>
      <vt:lpstr>Sending til bispedømmerådet</vt:lpstr>
      <vt:lpstr>Endelig opptelling</vt:lpstr>
      <vt:lpstr>Endelig opptelling - framgangsmåte</vt:lpstr>
      <vt:lpstr>Valgoppgjør</vt:lpstr>
      <vt:lpstr>Klager</vt:lpstr>
      <vt:lpstr>Klage</vt:lpstr>
      <vt:lpstr>Hvem er klageinstans?</vt:lpstr>
      <vt:lpstr>Lykke til!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Margit Aas Onstein</dc:creator>
  <cp:lastModifiedBy>Margit Aas Onstein</cp:lastModifiedBy>
  <cp:revision>3</cp:revision>
  <dcterms:created xsi:type="dcterms:W3CDTF">2022-10-18T08:07:32Z</dcterms:created>
  <dcterms:modified xsi:type="dcterms:W3CDTF">2022-11-24T14:17:05Z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0x010100D8C06B2710C1F94C92751F3336F24CAB</vt:lpwstr>
  </property>
  <property fmtid="{D5CDD505-2E9C-101B-9397-08002B2CF9AE}" pid="3" name="MediaServiceImageTags">
    <vt:lpwstr/>
  </property>
</Properties>
</file>